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7" r:id="rId2"/>
    <p:sldId id="258" r:id="rId3"/>
    <p:sldId id="259" r:id="rId4"/>
    <p:sldId id="260" r:id="rId5"/>
    <p:sldId id="262" r:id="rId6"/>
    <p:sldId id="263" r:id="rId7"/>
    <p:sldId id="261" r:id="rId8"/>
    <p:sldId id="264" r:id="rId9"/>
    <p:sldId id="265" r:id="rId10"/>
    <p:sldId id="266" r:id="rId11"/>
    <p:sldId id="267" r:id="rId12"/>
    <p:sldId id="268" r:id="rId13"/>
    <p:sldId id="271" r:id="rId14"/>
    <p:sldId id="256" r:id="rId15"/>
  </p:sldIdLst>
  <p:sldSz cx="21374100" cy="15113000"/>
  <p:notesSz cx="6858000" cy="9144000"/>
  <p:embeddedFontLst>
    <p:embeddedFont>
      <p:font typeface="Abadi" charset="0"/>
      <p:regular r:id="rId17"/>
    </p:embeddedFont>
    <p:embeddedFont>
      <p:font typeface="Bahnschrift Condensed" pitchFamily="34" charset="0"/>
      <p:regular r:id="rId18"/>
      <p:bold r:id="rId19"/>
    </p:embeddedFont>
    <p:embeddedFont>
      <p:font typeface="Bahnschrift SemiBold" pitchFamily="34" charset="0"/>
      <p:bold r:id="rId20"/>
    </p:embeddedFont>
    <p:embeddedFont>
      <p:font typeface="Calibri"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3F0"/>
    <a:srgbClr val="E1B670"/>
    <a:srgbClr val="F8D807"/>
    <a:srgbClr val="F0EFEC"/>
    <a:srgbClr val="443227"/>
    <a:srgbClr val="E8EFF7"/>
    <a:srgbClr val="F3F7FB"/>
    <a:srgbClr val="BCCFE6"/>
    <a:srgbClr val="A6A6A6"/>
    <a:srgbClr val="733E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25" autoAdjust="0"/>
    <p:restoredTop sz="94622" autoAdjust="0"/>
  </p:normalViewPr>
  <p:slideViewPr>
    <p:cSldViewPr>
      <p:cViewPr>
        <p:scale>
          <a:sx n="39" d="100"/>
          <a:sy n="39" d="100"/>
        </p:scale>
        <p:origin x="-159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2AEB1-9D04-4007-9E3F-A083F8BE28FC}" type="datetimeFigureOut">
              <a:rPr lang="en-US" smtClean="0"/>
              <a:t>12/1/2022</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CD76A-4143-43F8-8D2E-DCEF5D848A3D}" type="slidenum">
              <a:rPr lang="en-US" smtClean="0"/>
              <a:t>‹#›</a:t>
            </a:fld>
            <a:endParaRPr lang="en-US"/>
          </a:p>
        </p:txBody>
      </p:sp>
    </p:spTree>
    <p:extLst>
      <p:ext uri="{BB962C8B-B14F-4D97-AF65-F5344CB8AC3E}">
        <p14:creationId xmlns:p14="http://schemas.microsoft.com/office/powerpoint/2010/main" val="171487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a:t>
            </a:fld>
            <a:endParaRPr lang="en-US"/>
          </a:p>
        </p:txBody>
      </p:sp>
    </p:spTree>
    <p:extLst>
      <p:ext uri="{BB962C8B-B14F-4D97-AF65-F5344CB8AC3E}">
        <p14:creationId xmlns:p14="http://schemas.microsoft.com/office/powerpoint/2010/main" val="914622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10</a:t>
            </a:fld>
            <a:endParaRPr lang="en-US"/>
          </a:p>
        </p:txBody>
      </p:sp>
    </p:spTree>
    <p:extLst>
      <p:ext uri="{BB962C8B-B14F-4D97-AF65-F5344CB8AC3E}">
        <p14:creationId xmlns:p14="http://schemas.microsoft.com/office/powerpoint/2010/main" val="99191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11</a:t>
            </a:fld>
            <a:endParaRPr lang="en-US"/>
          </a:p>
        </p:txBody>
      </p:sp>
    </p:spTree>
    <p:extLst>
      <p:ext uri="{BB962C8B-B14F-4D97-AF65-F5344CB8AC3E}">
        <p14:creationId xmlns:p14="http://schemas.microsoft.com/office/powerpoint/2010/main" val="386975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12</a:t>
            </a:fld>
            <a:endParaRPr lang="en-US"/>
          </a:p>
        </p:txBody>
      </p:sp>
    </p:spTree>
    <p:extLst>
      <p:ext uri="{BB962C8B-B14F-4D97-AF65-F5344CB8AC3E}">
        <p14:creationId xmlns:p14="http://schemas.microsoft.com/office/powerpoint/2010/main" val="3241458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13</a:t>
            </a:fld>
            <a:endParaRPr lang="en-US"/>
          </a:p>
        </p:txBody>
      </p:sp>
    </p:spTree>
    <p:extLst>
      <p:ext uri="{BB962C8B-B14F-4D97-AF65-F5344CB8AC3E}">
        <p14:creationId xmlns:p14="http://schemas.microsoft.com/office/powerpoint/2010/main" val="156036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14</a:t>
            </a:fld>
            <a:endParaRPr lang="en-US"/>
          </a:p>
        </p:txBody>
      </p:sp>
    </p:spTree>
    <p:extLst>
      <p:ext uri="{BB962C8B-B14F-4D97-AF65-F5344CB8AC3E}">
        <p14:creationId xmlns:p14="http://schemas.microsoft.com/office/powerpoint/2010/main" val="91462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2</a:t>
            </a:fld>
            <a:endParaRPr lang="en-US"/>
          </a:p>
        </p:txBody>
      </p:sp>
    </p:spTree>
    <p:extLst>
      <p:ext uri="{BB962C8B-B14F-4D97-AF65-F5344CB8AC3E}">
        <p14:creationId xmlns:p14="http://schemas.microsoft.com/office/powerpoint/2010/main" val="190221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3</a:t>
            </a:fld>
            <a:endParaRPr lang="en-US"/>
          </a:p>
        </p:txBody>
      </p:sp>
    </p:spTree>
    <p:extLst>
      <p:ext uri="{BB962C8B-B14F-4D97-AF65-F5344CB8AC3E}">
        <p14:creationId xmlns:p14="http://schemas.microsoft.com/office/powerpoint/2010/main" val="209486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4</a:t>
            </a:fld>
            <a:endParaRPr lang="en-US"/>
          </a:p>
        </p:txBody>
      </p:sp>
    </p:spTree>
    <p:extLst>
      <p:ext uri="{BB962C8B-B14F-4D97-AF65-F5344CB8AC3E}">
        <p14:creationId xmlns:p14="http://schemas.microsoft.com/office/powerpoint/2010/main" val="272492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5</a:t>
            </a:fld>
            <a:endParaRPr lang="en-US"/>
          </a:p>
        </p:txBody>
      </p:sp>
    </p:spTree>
    <p:extLst>
      <p:ext uri="{BB962C8B-B14F-4D97-AF65-F5344CB8AC3E}">
        <p14:creationId xmlns:p14="http://schemas.microsoft.com/office/powerpoint/2010/main" val="1067392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6</a:t>
            </a:fld>
            <a:endParaRPr lang="en-US"/>
          </a:p>
        </p:txBody>
      </p:sp>
    </p:spTree>
    <p:extLst>
      <p:ext uri="{BB962C8B-B14F-4D97-AF65-F5344CB8AC3E}">
        <p14:creationId xmlns:p14="http://schemas.microsoft.com/office/powerpoint/2010/main" val="216523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7</a:t>
            </a:fld>
            <a:endParaRPr lang="en-US"/>
          </a:p>
        </p:txBody>
      </p:sp>
    </p:spTree>
    <p:extLst>
      <p:ext uri="{BB962C8B-B14F-4D97-AF65-F5344CB8AC3E}">
        <p14:creationId xmlns:p14="http://schemas.microsoft.com/office/powerpoint/2010/main" val="268020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8</a:t>
            </a:fld>
            <a:endParaRPr lang="en-US"/>
          </a:p>
        </p:txBody>
      </p:sp>
    </p:spTree>
    <p:extLst>
      <p:ext uri="{BB962C8B-B14F-4D97-AF65-F5344CB8AC3E}">
        <p14:creationId xmlns:p14="http://schemas.microsoft.com/office/powerpoint/2010/main" val="382057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9</a:t>
            </a:fld>
            <a:endParaRPr lang="en-US"/>
          </a:p>
        </p:txBody>
      </p:sp>
    </p:spTree>
    <p:extLst>
      <p:ext uri="{BB962C8B-B14F-4D97-AF65-F5344CB8AC3E}">
        <p14:creationId xmlns:p14="http://schemas.microsoft.com/office/powerpoint/2010/main" val="3252669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hmahm074@uottawa.ca" TargetMode="External"/><Relationship Id="rId3" Type="http://schemas.openxmlformats.org/officeDocument/2006/relationships/notesSlide" Target="../notesSlides/notesSlide1.xml"/><Relationship Id="rId7" Type="http://schemas.openxmlformats.org/officeDocument/2006/relationships/hyperlink" Target="mailto:azad011@uOttawa.ca"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hyperlink" Target="https://freepngimg.com/png/22889-sport-free-download" TargetMode="External"/><Relationship Id="rId10" Type="http://schemas.openxmlformats.org/officeDocument/2006/relationships/hyperlink" Target="mailto:ekhal066@uottawa.ca" TargetMode="External"/><Relationship Id="rId4" Type="http://schemas.openxmlformats.org/officeDocument/2006/relationships/image" Target="../media/image1.png"/><Relationship Id="rId9" Type="http://schemas.openxmlformats.org/officeDocument/2006/relationships/hyperlink" Target="mailto:aahme275@outtawa.ca"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5.png"/><Relationship Id="rId3" Type="http://schemas.openxmlformats.org/officeDocument/2006/relationships/notesSlide" Target="../notesSlides/notesSlide10.xml"/><Relationship Id="rId21"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image" Target="../media/image24.png"/><Relationship Id="rId33" Type="http://schemas.openxmlformats.org/officeDocument/2006/relationships/hyperlink" Target="mailto:ekhal066@uottawa.ca" TargetMode="External"/><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9.png"/><Relationship Id="rId29" Type="http://schemas.openxmlformats.org/officeDocument/2006/relationships/image" Target="../media/image17.png"/><Relationship Id="rId1" Type="http://schemas.openxmlformats.org/officeDocument/2006/relationships/themeOverride" Target="../theme/themeOverride10.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23.png"/><Relationship Id="rId32" Type="http://schemas.openxmlformats.org/officeDocument/2006/relationships/hyperlink" Target="mailto:aahme275@outtawa.ca" TargetMode="External"/><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image" Target="../media/image22.png"/><Relationship Id="rId28" Type="http://schemas.openxmlformats.org/officeDocument/2006/relationships/image" Target="../media/image16.png"/><Relationship Id="rId10" Type="http://schemas.openxmlformats.org/officeDocument/2006/relationships/image" Target="../media/image5.png"/><Relationship Id="rId19" Type="http://schemas.openxmlformats.org/officeDocument/2006/relationships/image" Target="../media/image18.png"/><Relationship Id="rId31" Type="http://schemas.openxmlformats.org/officeDocument/2006/relationships/hyperlink" Target="mailto:hmahm074@uottawa.ca" TargetMode="External"/><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21.png"/><Relationship Id="rId27" Type="http://schemas.openxmlformats.org/officeDocument/2006/relationships/image" Target="../media/image15.png"/><Relationship Id="rId30" Type="http://schemas.openxmlformats.org/officeDocument/2006/relationships/hyperlink" Target="mailto:azad011@uOttawa.ca" TargetMode="Externa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5.png"/><Relationship Id="rId3" Type="http://schemas.openxmlformats.org/officeDocument/2006/relationships/notesSlide" Target="../notesSlides/notesSlide11.xml"/><Relationship Id="rId21" Type="http://schemas.openxmlformats.org/officeDocument/2006/relationships/image" Target="../media/image20.png"/><Relationship Id="rId34"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image" Target="../media/image24.png"/><Relationship Id="rId33" Type="http://schemas.openxmlformats.org/officeDocument/2006/relationships/hyperlink" Target="mailto:ekhal066@uottawa.ca" TargetMode="External"/><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9.png"/><Relationship Id="rId29" Type="http://schemas.openxmlformats.org/officeDocument/2006/relationships/image" Target="../media/image17.png"/><Relationship Id="rId1" Type="http://schemas.openxmlformats.org/officeDocument/2006/relationships/themeOverride" Target="../theme/themeOverride11.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23.png"/><Relationship Id="rId32" Type="http://schemas.openxmlformats.org/officeDocument/2006/relationships/hyperlink" Target="mailto:aahme275@outtawa.ca" TargetMode="External"/><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image" Target="../media/image22.png"/><Relationship Id="rId28" Type="http://schemas.openxmlformats.org/officeDocument/2006/relationships/image" Target="../media/image16.png"/><Relationship Id="rId10" Type="http://schemas.openxmlformats.org/officeDocument/2006/relationships/image" Target="../media/image5.png"/><Relationship Id="rId19" Type="http://schemas.openxmlformats.org/officeDocument/2006/relationships/image" Target="../media/image18.png"/><Relationship Id="rId31" Type="http://schemas.openxmlformats.org/officeDocument/2006/relationships/hyperlink" Target="mailto:hmahm074@uottawa.ca" TargetMode="External"/><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21.png"/><Relationship Id="rId27" Type="http://schemas.openxmlformats.org/officeDocument/2006/relationships/image" Target="../media/image15.png"/><Relationship Id="rId30" Type="http://schemas.openxmlformats.org/officeDocument/2006/relationships/hyperlink" Target="mailto:azad011@uOttawa.ca" TargetMode="External"/><Relationship Id="rId35"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5.png"/><Relationship Id="rId3" Type="http://schemas.openxmlformats.org/officeDocument/2006/relationships/notesSlide" Target="../notesSlides/notesSlide12.xml"/><Relationship Id="rId21" Type="http://schemas.openxmlformats.org/officeDocument/2006/relationships/image" Target="../media/image20.png"/><Relationship Id="rId34" Type="http://schemas.openxmlformats.org/officeDocument/2006/relationships/hyperlink" Target="mailto:aahme275@outtawa.ca" TargetMode="External"/><Relationship Id="rId7" Type="http://schemas.openxmlformats.org/officeDocument/2006/relationships/image" Target="../media/image28.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image" Target="../media/image24.png"/><Relationship Id="rId33" Type="http://schemas.openxmlformats.org/officeDocument/2006/relationships/hyperlink" Target="mailto:hmahm074@uottawa.ca" TargetMode="External"/><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9.png"/><Relationship Id="rId29" Type="http://schemas.openxmlformats.org/officeDocument/2006/relationships/image" Target="../media/image15.png"/><Relationship Id="rId1" Type="http://schemas.openxmlformats.org/officeDocument/2006/relationships/themeOverride" Target="../theme/themeOverride12.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23.png"/><Relationship Id="rId32" Type="http://schemas.openxmlformats.org/officeDocument/2006/relationships/hyperlink" Target="mailto:azad011@uOttawa.ca" TargetMode="External"/><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5.png"/><Relationship Id="rId19" Type="http://schemas.openxmlformats.org/officeDocument/2006/relationships/image" Target="../media/image18.png"/><Relationship Id="rId31"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16.png"/><Relationship Id="rId35" Type="http://schemas.openxmlformats.org/officeDocument/2006/relationships/hyperlink" Target="mailto:ekhal066@uottawa.ca"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18" Type="http://schemas.openxmlformats.org/officeDocument/2006/relationships/image" Target="../media/image11.png"/><Relationship Id="rId26" Type="http://schemas.openxmlformats.org/officeDocument/2006/relationships/image" Target="../media/image23.png"/><Relationship Id="rId3" Type="http://schemas.openxmlformats.org/officeDocument/2006/relationships/video" Target="../media/media1.mp4"/><Relationship Id="rId21" Type="http://schemas.openxmlformats.org/officeDocument/2006/relationships/image" Target="../media/image18.png"/><Relationship Id="rId34" Type="http://schemas.openxmlformats.org/officeDocument/2006/relationships/hyperlink" Target="mailto:azad011@uOttawa.ca" TargetMode="External"/><Relationship Id="rId7" Type="http://schemas.openxmlformats.org/officeDocument/2006/relationships/hyperlink" Target="https://freepngimg.com/png/22889-sport-free-download" TargetMode="Externa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22.png"/><Relationship Id="rId33" Type="http://schemas.openxmlformats.org/officeDocument/2006/relationships/image" Target="../media/image17.png"/><Relationship Id="rId38" Type="http://schemas.openxmlformats.org/officeDocument/2006/relationships/image" Target="../media/image30.png"/><Relationship Id="rId2" Type="http://schemas.microsoft.com/office/2007/relationships/media" Target="../media/media1.mp4"/><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6.png"/><Relationship Id="rId1" Type="http://schemas.openxmlformats.org/officeDocument/2006/relationships/themeOverride" Target="../theme/themeOverride13.xml"/><Relationship Id="rId6" Type="http://schemas.openxmlformats.org/officeDocument/2006/relationships/image" Target="../media/image1.png"/><Relationship Id="rId11" Type="http://schemas.openxmlformats.org/officeDocument/2006/relationships/image" Target="../media/image4.png"/><Relationship Id="rId24" Type="http://schemas.openxmlformats.org/officeDocument/2006/relationships/image" Target="../media/image21.png"/><Relationship Id="rId32" Type="http://schemas.openxmlformats.org/officeDocument/2006/relationships/image" Target="../media/image16.png"/><Relationship Id="rId37" Type="http://schemas.openxmlformats.org/officeDocument/2006/relationships/hyperlink" Target="mailto:ekhal066@uottawa.ca" TargetMode="External"/><Relationship Id="rId5" Type="http://schemas.openxmlformats.org/officeDocument/2006/relationships/notesSlide" Target="../notesSlides/notesSlide13.xml"/><Relationship Id="rId15" Type="http://schemas.openxmlformats.org/officeDocument/2006/relationships/image" Target="../media/image8.png"/><Relationship Id="rId23" Type="http://schemas.openxmlformats.org/officeDocument/2006/relationships/image" Target="../media/image20.png"/><Relationship Id="rId28" Type="http://schemas.openxmlformats.org/officeDocument/2006/relationships/image" Target="../media/image29.png"/><Relationship Id="rId36" Type="http://schemas.openxmlformats.org/officeDocument/2006/relationships/hyperlink" Target="mailto:aahme275@outtawa.ca" TargetMode="External"/><Relationship Id="rId10" Type="http://schemas.microsoft.com/office/2007/relationships/hdphoto" Target="../media/hdphoto1.wdp"/><Relationship Id="rId19" Type="http://schemas.openxmlformats.org/officeDocument/2006/relationships/image" Target="../media/image12.png"/><Relationship Id="rId31" Type="http://schemas.openxmlformats.org/officeDocument/2006/relationships/image" Target="../media/image15.png"/><Relationship Id="rId4" Type="http://schemas.openxmlformats.org/officeDocument/2006/relationships/slideLayout" Target="../slideLayouts/slideLayout7.xml"/><Relationship Id="rId9" Type="http://schemas.openxmlformats.org/officeDocument/2006/relationships/image" Target="../media/image3.png"/><Relationship Id="rId14" Type="http://schemas.openxmlformats.org/officeDocument/2006/relationships/image" Target="../media/image7.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hyperlink" Target="mailto:hmahm074@uottawa.ca"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21.png"/><Relationship Id="rId3" Type="http://schemas.openxmlformats.org/officeDocument/2006/relationships/slideLayout" Target="../slideLayouts/slideLayout7.xml"/><Relationship Id="rId21" Type="http://schemas.openxmlformats.org/officeDocument/2006/relationships/image" Target="../media/image16.png"/><Relationship Id="rId34" Type="http://schemas.openxmlformats.org/officeDocument/2006/relationships/hyperlink" Target="mailto:azad011@uOttawa.ca" TargetMode="External"/><Relationship Id="rId7" Type="http://schemas.openxmlformats.org/officeDocument/2006/relationships/image" Target="../media/image2.png"/><Relationship Id="rId12" Type="http://schemas.openxmlformats.org/officeDocument/2006/relationships/image" Target="../media/image6.png"/><Relationship Id="rId17" Type="http://schemas.openxmlformats.org/officeDocument/2006/relationships/image" Target="../media/image11.png"/><Relationship Id="rId25" Type="http://schemas.openxmlformats.org/officeDocument/2006/relationships/image" Target="../media/image20.png"/><Relationship Id="rId33" Type="http://schemas.openxmlformats.org/officeDocument/2006/relationships/image" Target="../media/image30.png"/><Relationship Id="rId2" Type="http://schemas.openxmlformats.org/officeDocument/2006/relationships/video" Target="../media/media1.mp4"/><Relationship Id="rId16" Type="http://schemas.openxmlformats.org/officeDocument/2006/relationships/image" Target="../media/image10.png"/><Relationship Id="rId20" Type="http://schemas.openxmlformats.org/officeDocument/2006/relationships/image" Target="../media/image15.png"/><Relationship Id="rId29" Type="http://schemas.openxmlformats.org/officeDocument/2006/relationships/image" Target="../media/image24.png"/><Relationship Id="rId1" Type="http://schemas.microsoft.com/office/2007/relationships/media" Target="../media/media1.mp4"/><Relationship Id="rId6" Type="http://schemas.openxmlformats.org/officeDocument/2006/relationships/hyperlink" Target="https://freepngimg.com/png/22889-sport-free-download" TargetMode="External"/><Relationship Id="rId11" Type="http://schemas.openxmlformats.org/officeDocument/2006/relationships/image" Target="../media/image5.png"/><Relationship Id="rId24" Type="http://schemas.openxmlformats.org/officeDocument/2006/relationships/image" Target="../media/image19.png"/><Relationship Id="rId32" Type="http://schemas.openxmlformats.org/officeDocument/2006/relationships/image" Target="../media/image27.png"/><Relationship Id="rId37" Type="http://schemas.openxmlformats.org/officeDocument/2006/relationships/hyperlink" Target="mailto:ekhal066@uottawa.ca" TargetMode="External"/><Relationship Id="rId5" Type="http://schemas.openxmlformats.org/officeDocument/2006/relationships/image" Target="../media/image1.png"/><Relationship Id="rId15" Type="http://schemas.openxmlformats.org/officeDocument/2006/relationships/image" Target="../media/image9.pn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hyperlink" Target="mailto:aahme275@outtawa.ca" TargetMode="External"/><Relationship Id="rId10" Type="http://schemas.openxmlformats.org/officeDocument/2006/relationships/image" Target="../media/image4.png"/><Relationship Id="rId19" Type="http://schemas.openxmlformats.org/officeDocument/2006/relationships/image" Target="../media/image13.png"/><Relationship Id="rId31" Type="http://schemas.openxmlformats.org/officeDocument/2006/relationships/image" Target="../media/image26.png"/><Relationship Id="rId4" Type="http://schemas.openxmlformats.org/officeDocument/2006/relationships/notesSlide" Target="../notesSlides/notesSlide14.xml"/><Relationship Id="rId9" Type="http://schemas.microsoft.com/office/2007/relationships/hdphoto" Target="../media/hdphoto1.wdp"/><Relationship Id="rId14" Type="http://schemas.openxmlformats.org/officeDocument/2006/relationships/image" Target="../media/image8.png"/><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9.png"/><Relationship Id="rId35" Type="http://schemas.openxmlformats.org/officeDocument/2006/relationships/hyperlink" Target="mailto:hmahm074@uottawa.ca"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mailto:hmahm074@uottawa.ca" TargetMode="External"/><Relationship Id="rId3" Type="http://schemas.openxmlformats.org/officeDocument/2006/relationships/notesSlide" Target="../notesSlides/notesSlide2.xml"/><Relationship Id="rId7" Type="http://schemas.openxmlformats.org/officeDocument/2006/relationships/hyperlink" Target="mailto:azad011@uOttawa.ca" TargetMode="Externa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hyperlink" Target="https://freepngimg.com/png/22889-sport-free-download" TargetMode="External"/><Relationship Id="rId10" Type="http://schemas.openxmlformats.org/officeDocument/2006/relationships/hyperlink" Target="mailto:ekhal066@uottawa.ca" TargetMode="External"/><Relationship Id="rId4" Type="http://schemas.openxmlformats.org/officeDocument/2006/relationships/image" Target="../media/image1.png"/><Relationship Id="rId9" Type="http://schemas.openxmlformats.org/officeDocument/2006/relationships/hyperlink" Target="mailto:aahme275@outtawa.ca"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mailto:hmahm074@uottawa.ca" TargetMode="External"/><Relationship Id="rId3" Type="http://schemas.openxmlformats.org/officeDocument/2006/relationships/notesSlide" Target="../notesSlides/notesSlide3.xml"/><Relationship Id="rId7" Type="http://schemas.openxmlformats.org/officeDocument/2006/relationships/hyperlink" Target="mailto:azad011@uOttawa.ca" TargetMode="External"/><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hyperlink" Target="https://freepngimg.com/png/22889-sport-free-download" TargetMode="External"/><Relationship Id="rId10" Type="http://schemas.openxmlformats.org/officeDocument/2006/relationships/hyperlink" Target="mailto:ekhal066@uottawa.ca" TargetMode="External"/><Relationship Id="rId4" Type="http://schemas.openxmlformats.org/officeDocument/2006/relationships/image" Target="../media/image1.png"/><Relationship Id="rId9" Type="http://schemas.openxmlformats.org/officeDocument/2006/relationships/hyperlink" Target="mailto:aahme275@outtawa.ca"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mailto:hmahm074@uottawa.ca" TargetMode="External"/><Relationship Id="rId3" Type="http://schemas.openxmlformats.org/officeDocument/2006/relationships/notesSlide" Target="../notesSlides/notesSlide4.xml"/><Relationship Id="rId7" Type="http://schemas.openxmlformats.org/officeDocument/2006/relationships/hyperlink" Target="mailto:azad011@uOttawa.ca" TargetMode="External"/><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2.png"/><Relationship Id="rId5" Type="http://schemas.openxmlformats.org/officeDocument/2006/relationships/hyperlink" Target="https://freepngimg.com/png/22889-sport-free-download" TargetMode="External"/><Relationship Id="rId10" Type="http://schemas.openxmlformats.org/officeDocument/2006/relationships/hyperlink" Target="mailto:ekhal066@uottawa.ca" TargetMode="External"/><Relationship Id="rId4" Type="http://schemas.openxmlformats.org/officeDocument/2006/relationships/image" Target="../media/image1.png"/><Relationship Id="rId9" Type="http://schemas.openxmlformats.org/officeDocument/2006/relationships/hyperlink" Target="mailto:aahme275@outtawa.ca"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notesSlide" Target="../notesSlides/notesSlide5.xml"/><Relationship Id="rId21" Type="http://schemas.openxmlformats.org/officeDocument/2006/relationships/hyperlink" Target="mailto:aahme275@outtawa.ca" TargetMode="External"/><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hyperlink" Target="mailto:hmahm074@uottawa.ca" TargetMode="External"/><Relationship Id="rId1" Type="http://schemas.openxmlformats.org/officeDocument/2006/relationships/themeOverride" Target="../theme/themeOverride5.xm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hyperlink" Target="mailto:azad011@uOttawa.ca" TargetMode="External"/><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hyperlink" Target="mailto:ekhal066@uottawa.ca"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notesSlide" Target="../notesSlides/notesSlide6.xml"/><Relationship Id="rId21" Type="http://schemas.openxmlformats.org/officeDocument/2006/relationships/hyperlink" Target="mailto:aahme275@outtawa.ca" TargetMode="External"/><Relationship Id="rId7" Type="http://schemas.openxmlformats.org/officeDocument/2006/relationships/image" Target="../media/image14.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hyperlink" Target="mailto:hmahm074@uottawa.ca" TargetMode="External"/><Relationship Id="rId1" Type="http://schemas.openxmlformats.org/officeDocument/2006/relationships/themeOverride" Target="../theme/themeOverride6.xm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hyperlink" Target="mailto:azad011@uOttawa.ca" TargetMode="External"/><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hyperlink" Target="mailto:ekhal066@uottawa.ca"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notesSlide" Target="../notesSlides/notesSlide7.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hyperlink" Target="mailto:ekhal066@uottawa.ca" TargetMode="External"/><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themeOverride" Target="../theme/themeOverride7.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hyperlink" Target="mailto:aahme275@outtawa.ca" TargetMode="External"/><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hyperlink" Target="mailto:hmahm074@uottawa.ca" TargetMode="External"/><Relationship Id="rId10" Type="http://schemas.openxmlformats.org/officeDocument/2006/relationships/image" Target="../media/image5.png"/><Relationship Id="rId19"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hyperlink" Target="mailto:azad011@uOttawa.ca" TargetMode="Externa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notesSlide" Target="../notesSlides/notesSlide8.xml"/><Relationship Id="rId21" Type="http://schemas.openxmlformats.org/officeDocument/2006/relationships/image" Target="../media/image17.png"/><Relationship Id="rId7" Type="http://schemas.openxmlformats.org/officeDocument/2006/relationships/image" Target="../media/image14.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hyperlink" Target="mailto:ekhal066@uottawa.ca" TargetMode="External"/><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themeOverride" Target="../theme/themeOverride8.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hyperlink" Target="mailto:aahme275@outtawa.ca" TargetMode="External"/><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hyperlink" Target="mailto:hmahm074@uottawa.ca" TargetMode="External"/><Relationship Id="rId10" Type="http://schemas.openxmlformats.org/officeDocument/2006/relationships/image" Target="../media/image5.png"/><Relationship Id="rId19"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hyperlink" Target="mailto:azad011@uOttawa.ca" TargetMode="Externa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18.png"/><Relationship Id="rId3" Type="http://schemas.openxmlformats.org/officeDocument/2006/relationships/notesSlide" Target="../notesSlides/notesSlide9.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hyperlink" Target="mailto:ekhal066@uottawa.ca" TargetMode="External"/><Relationship Id="rId33" Type="http://schemas.openxmlformats.org/officeDocument/2006/relationships/image" Target="../media/image25.png"/><Relationship Id="rId2" Type="http://schemas.openxmlformats.org/officeDocument/2006/relationships/slideLayout" Target="../slideLayouts/slideLayout7.xml"/><Relationship Id="rId16" Type="http://schemas.openxmlformats.org/officeDocument/2006/relationships/image" Target="../media/image11.png"/><Relationship Id="rId20" Type="http://schemas.openxmlformats.org/officeDocument/2006/relationships/image" Target="../media/image16.png"/><Relationship Id="rId29" Type="http://schemas.openxmlformats.org/officeDocument/2006/relationships/image" Target="../media/image21.png"/><Relationship Id="rId1" Type="http://schemas.openxmlformats.org/officeDocument/2006/relationships/themeOverride" Target="../theme/themeOverride9.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hyperlink" Target="mailto:aahme275@outtawa.ca" TargetMode="External"/><Relationship Id="rId32" Type="http://schemas.openxmlformats.org/officeDocument/2006/relationships/image" Target="../media/image24.png"/><Relationship Id="rId5" Type="http://schemas.openxmlformats.org/officeDocument/2006/relationships/hyperlink" Target="https://freepngimg.com/png/22889-sport-free-download" TargetMode="External"/><Relationship Id="rId15" Type="http://schemas.openxmlformats.org/officeDocument/2006/relationships/image" Target="../media/image10.png"/><Relationship Id="rId23" Type="http://schemas.openxmlformats.org/officeDocument/2006/relationships/hyperlink" Target="mailto:hmahm074@uottawa.ca" TargetMode="External"/><Relationship Id="rId28" Type="http://schemas.openxmlformats.org/officeDocument/2006/relationships/image" Target="../media/image20.png"/><Relationship Id="rId10" Type="http://schemas.openxmlformats.org/officeDocument/2006/relationships/image" Target="../media/image5.png"/><Relationship Id="rId19" Type="http://schemas.openxmlformats.org/officeDocument/2006/relationships/image" Target="../media/image15.png"/><Relationship Id="rId31"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hyperlink" Target="mailto:azad011@uOttawa.ca" TargetMode="External"/><Relationship Id="rId27" Type="http://schemas.openxmlformats.org/officeDocument/2006/relationships/image" Target="../media/image19.png"/><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grpSp>
        <p:nvGrpSpPr>
          <p:cNvPr id="102" name="Group 101">
            <a:extLst>
              <a:ext uri="{FF2B5EF4-FFF2-40B4-BE49-F238E27FC236}">
                <a16:creationId xmlns="" xmlns:a16="http://schemas.microsoft.com/office/drawing/2014/main" id="{3662BAA1-C1DF-49B5-B8C7-CA66D9A3180B}"/>
              </a:ext>
            </a:extLst>
          </p:cNvPr>
          <p:cNvGrpSpPr/>
          <p:nvPr/>
        </p:nvGrpSpPr>
        <p:grpSpPr>
          <a:xfrm>
            <a:off x="9010650" y="4875585"/>
            <a:ext cx="5029200" cy="4870084"/>
            <a:chOff x="476243" y="2860102"/>
            <a:chExt cx="5029200" cy="4776945"/>
          </a:xfrm>
        </p:grpSpPr>
        <p:sp>
          <p:nvSpPr>
            <p:cNvPr id="77"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78"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97"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7"/>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8"/>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9"/>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10"/>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par>
              <p:cTn id="2"/>
            </p:par>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9493266"/>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5" name="Group 4">
            <a:extLst>
              <a:ext uri="{FF2B5EF4-FFF2-40B4-BE49-F238E27FC236}">
                <a16:creationId xmlns="" xmlns:a16="http://schemas.microsoft.com/office/drawing/2014/main" id="{7D5F3046-8B71-4EF4-9FA5-C04FF32DBA3A}"/>
              </a:ext>
            </a:extLst>
          </p:cNvPr>
          <p:cNvGrpSpPr/>
          <p:nvPr/>
        </p:nvGrpSpPr>
        <p:grpSpPr>
          <a:xfrm>
            <a:off x="15859496" y="923726"/>
            <a:ext cx="5054690" cy="10455786"/>
            <a:chOff x="15859496" y="923726"/>
            <a:chExt cx="5054690" cy="9573819"/>
          </a:xfrm>
        </p:grpSpPr>
        <p:sp>
          <p:nvSpPr>
            <p:cNvPr id="89" name="Freeform 20">
              <a:extLst>
                <a:ext uri="{FF2B5EF4-FFF2-40B4-BE49-F238E27FC236}">
                  <a16:creationId xmlns="" xmlns:a16="http://schemas.microsoft.com/office/drawing/2014/main" id="{9BB8B256-6B5F-4F7B-BA0B-0C021348416A}"/>
                </a:ext>
              </a:extLst>
            </p:cNvPr>
            <p:cNvSpPr/>
            <p:nvPr/>
          </p:nvSpPr>
          <p:spPr>
            <a:xfrm>
              <a:off x="15859496" y="923726"/>
              <a:ext cx="5029200" cy="957381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grpSp>
          <p:nvGrpSpPr>
            <p:cNvPr id="229" name="Group 228">
              <a:extLst>
                <a:ext uri="{FF2B5EF4-FFF2-40B4-BE49-F238E27FC236}">
                  <a16:creationId xmlns=""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 xmlns:a16="http://schemas.microsoft.com/office/drawing/2014/main" id="{1A21EC10-0DC7-411E-B5F9-251FB0EAA5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 xmlns:a16="http://schemas.microsoft.com/office/drawing/2014/main" id="{B8CBD979-F515-467E-A644-C8066964A47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 xmlns:a16="http://schemas.microsoft.com/office/drawing/2014/main" id="{B382D712-CEFF-4C6C-8D5D-FB9D6361AC0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 xmlns:a16="http://schemas.microsoft.com/office/drawing/2014/main" id="{B50CDC98-895F-4128-9D5E-0B29C99DA73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 xmlns:a16="http://schemas.microsoft.com/office/drawing/2014/main" id="{8674CC65-F213-42F4-8304-C3990155F68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 xmlns:a16="http://schemas.microsoft.com/office/drawing/2014/main" id="{27CE62A0-6FBF-4949-8614-8FC68F2E9B0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 xmlns:a16="http://schemas.microsoft.com/office/drawing/2014/main" id="{8E88AA0B-B8F7-46FA-8584-D5D848EC8A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 xmlns:a16="http://schemas.microsoft.com/office/drawing/2014/main" id="{AB7D13A8-8F88-4A69-B6B0-0B590C4EB30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9493266"/>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9">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0"/>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1"/>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2"/>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3"/>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82" name="Group 81">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83"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84"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88" name="Rectangle 8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94" name="Group 93">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95"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6"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100"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2050493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id="2"/>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9493266"/>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5" name="Group 4">
            <a:extLst>
              <a:ext uri="{FF2B5EF4-FFF2-40B4-BE49-F238E27FC236}">
                <a16:creationId xmlns="" xmlns:a16="http://schemas.microsoft.com/office/drawing/2014/main" id="{7D5F3046-8B71-4EF4-9FA5-C04FF32DBA3A}"/>
              </a:ext>
            </a:extLst>
          </p:cNvPr>
          <p:cNvGrpSpPr/>
          <p:nvPr/>
        </p:nvGrpSpPr>
        <p:grpSpPr>
          <a:xfrm>
            <a:off x="15859496" y="441140"/>
            <a:ext cx="5054690" cy="10857182"/>
            <a:chOff x="15859496" y="923726"/>
            <a:chExt cx="5054690" cy="9573819"/>
          </a:xfrm>
        </p:grpSpPr>
        <p:sp>
          <p:nvSpPr>
            <p:cNvPr id="89" name="Freeform 20">
              <a:extLst>
                <a:ext uri="{FF2B5EF4-FFF2-40B4-BE49-F238E27FC236}">
                  <a16:creationId xmlns="" xmlns:a16="http://schemas.microsoft.com/office/drawing/2014/main" id="{9BB8B256-6B5F-4F7B-BA0B-0C021348416A}"/>
                </a:ext>
              </a:extLst>
            </p:cNvPr>
            <p:cNvSpPr/>
            <p:nvPr/>
          </p:nvSpPr>
          <p:spPr>
            <a:xfrm>
              <a:off x="15859496" y="923726"/>
              <a:ext cx="5029200" cy="957381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grpSp>
          <p:nvGrpSpPr>
            <p:cNvPr id="229" name="Group 228">
              <a:extLst>
                <a:ext uri="{FF2B5EF4-FFF2-40B4-BE49-F238E27FC236}">
                  <a16:creationId xmlns=""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 xmlns:a16="http://schemas.microsoft.com/office/drawing/2014/main" id="{1A21EC10-0DC7-411E-B5F9-251FB0EAA5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 xmlns:a16="http://schemas.microsoft.com/office/drawing/2014/main" id="{B8CBD979-F515-467E-A644-C8066964A47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 xmlns:a16="http://schemas.microsoft.com/office/drawing/2014/main" id="{B382D712-CEFF-4C6C-8D5D-FB9D6361AC0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 xmlns:a16="http://schemas.microsoft.com/office/drawing/2014/main" id="{B50CDC98-895F-4128-9D5E-0B29C99DA73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 xmlns:a16="http://schemas.microsoft.com/office/drawing/2014/main" id="{8674CC65-F213-42F4-8304-C3990155F68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 xmlns:a16="http://schemas.microsoft.com/office/drawing/2014/main" id="{27CE62A0-6FBF-4949-8614-8FC68F2E9B0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 xmlns:a16="http://schemas.microsoft.com/office/drawing/2014/main" id="{8E88AA0B-B8F7-46FA-8584-D5D848EC8A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 xmlns:a16="http://schemas.microsoft.com/office/drawing/2014/main" id="{AB7D13A8-8F88-4A69-B6B0-0B590C4EB30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9493266"/>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9">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0"/>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1"/>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2"/>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3"/>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88" name="Group 87">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94"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5"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96" name="Rectangle 95">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100" name="Group 99">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101"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03"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104"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grpSp>
        <p:nvGrpSpPr>
          <p:cNvPr id="97" name="Group 96">
            <a:extLst>
              <a:ext uri="{FF2B5EF4-FFF2-40B4-BE49-F238E27FC236}">
                <a16:creationId xmlns="" xmlns:a16="http://schemas.microsoft.com/office/drawing/2014/main" id="{026448B7-BEA1-4F10-BB16-B51E62419F53}"/>
              </a:ext>
            </a:extLst>
          </p:cNvPr>
          <p:cNvGrpSpPr/>
          <p:nvPr/>
        </p:nvGrpSpPr>
        <p:grpSpPr>
          <a:xfrm>
            <a:off x="4432571" y="3417570"/>
            <a:ext cx="14088027" cy="7713652"/>
            <a:chOff x="-2596436" y="10532405"/>
            <a:chExt cx="14088027" cy="7713652"/>
          </a:xfrm>
        </p:grpSpPr>
        <p:sp>
          <p:nvSpPr>
            <p:cNvPr id="102" name="Freeform 44"/>
            <p:cNvSpPr/>
            <p:nvPr/>
          </p:nvSpPr>
          <p:spPr>
            <a:xfrm>
              <a:off x="-2596436" y="10532405"/>
              <a:ext cx="14088027" cy="7713652"/>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106" name="Freeform 53"/>
            <p:cNvSpPr/>
            <p:nvPr/>
          </p:nvSpPr>
          <p:spPr>
            <a:xfrm>
              <a:off x="-1714898" y="10907099"/>
              <a:ext cx="11294265"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Conclusion</a:t>
              </a:r>
            </a:p>
            <a:p>
              <a:r>
                <a:rPr lang="en-US" dirty="0"/>
                <a:t> </a:t>
              </a:r>
            </a:p>
          </p:txBody>
        </p:sp>
        <p:sp>
          <p:nvSpPr>
            <p:cNvPr id="107" name="Rectangle 106">
              <a:extLst>
                <a:ext uri="{FF2B5EF4-FFF2-40B4-BE49-F238E27FC236}">
                  <a16:creationId xmlns="" xmlns:a16="http://schemas.microsoft.com/office/drawing/2014/main" id="{C2982AAE-4611-4F13-8E83-E3D8BFDDD6D5}"/>
                </a:ext>
              </a:extLst>
            </p:cNvPr>
            <p:cNvSpPr/>
            <p:nvPr/>
          </p:nvSpPr>
          <p:spPr>
            <a:xfrm>
              <a:off x="-1584480" y="12252729"/>
              <a:ext cx="5261831" cy="430887"/>
            </a:xfrm>
            <a:prstGeom prst="rect">
              <a:avLst/>
            </a:prstGeom>
          </p:spPr>
          <p:txBody>
            <a:bodyPr wrap="square">
              <a:spAutoFit/>
            </a:bodyPr>
            <a:lstStyle/>
            <a:p>
              <a:r>
                <a:rPr lang="en-US" sz="2200" b="1" dirty="0">
                  <a:latin typeface="Bahnschrift Condensed" panose="020B0502040204020203" pitchFamily="34" charset="0"/>
                </a:rPr>
                <a:t>The champion model ResNet 152 with fine tuning</a:t>
              </a:r>
              <a:endParaRPr lang="en-US" dirty="0"/>
            </a:p>
          </p:txBody>
        </p:sp>
        <p:pic>
          <p:nvPicPr>
            <p:cNvPr id="108" name="Picture 107">
              <a:extLst>
                <a:ext uri="{FF2B5EF4-FFF2-40B4-BE49-F238E27FC236}">
                  <a16:creationId xmlns="" xmlns:a16="http://schemas.microsoft.com/office/drawing/2014/main" id="{249CF011-44E7-40EB-8315-122621F05C6F}"/>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121788" y="12872572"/>
              <a:ext cx="5131526" cy="4323384"/>
            </a:xfrm>
            <a:prstGeom prst="rect">
              <a:avLst/>
            </a:prstGeom>
          </p:spPr>
        </p:pic>
        <p:pic>
          <p:nvPicPr>
            <p:cNvPr id="109" name="Picture 108">
              <a:extLst>
                <a:ext uri="{FF2B5EF4-FFF2-40B4-BE49-F238E27FC236}">
                  <a16:creationId xmlns="" xmlns:a16="http://schemas.microsoft.com/office/drawing/2014/main" id="{D66892E7-9583-470A-830B-43CEF603589A}"/>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891316" y="12922253"/>
              <a:ext cx="8123994" cy="4101566"/>
            </a:xfrm>
            <a:prstGeom prst="rect">
              <a:avLst/>
            </a:prstGeom>
          </p:spPr>
        </p:pic>
      </p:grpSp>
    </p:spTree>
    <p:extLst>
      <p:ext uri="{BB962C8B-B14F-4D97-AF65-F5344CB8AC3E}">
        <p14:creationId xmlns:p14="http://schemas.microsoft.com/office/powerpoint/2010/main" val="91759259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9411747"/>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5" name="Group 4">
            <a:extLst>
              <a:ext uri="{FF2B5EF4-FFF2-40B4-BE49-F238E27FC236}">
                <a16:creationId xmlns="" xmlns:a16="http://schemas.microsoft.com/office/drawing/2014/main" id="{7D5F3046-8B71-4EF4-9FA5-C04FF32DBA3A}"/>
              </a:ext>
            </a:extLst>
          </p:cNvPr>
          <p:cNvGrpSpPr/>
          <p:nvPr/>
        </p:nvGrpSpPr>
        <p:grpSpPr>
          <a:xfrm>
            <a:off x="15859496" y="923726"/>
            <a:ext cx="5054690" cy="10243872"/>
            <a:chOff x="15859496" y="923726"/>
            <a:chExt cx="5054690" cy="9573819"/>
          </a:xfrm>
        </p:grpSpPr>
        <p:sp>
          <p:nvSpPr>
            <p:cNvPr id="89" name="Freeform 20">
              <a:extLst>
                <a:ext uri="{FF2B5EF4-FFF2-40B4-BE49-F238E27FC236}">
                  <a16:creationId xmlns="" xmlns:a16="http://schemas.microsoft.com/office/drawing/2014/main" id="{9BB8B256-6B5F-4F7B-BA0B-0C021348416A}"/>
                </a:ext>
              </a:extLst>
            </p:cNvPr>
            <p:cNvSpPr/>
            <p:nvPr/>
          </p:nvSpPr>
          <p:spPr>
            <a:xfrm>
              <a:off x="15859496" y="923726"/>
              <a:ext cx="5029200" cy="957381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grpSp>
          <p:nvGrpSpPr>
            <p:cNvPr id="229" name="Group 228">
              <a:extLst>
                <a:ext uri="{FF2B5EF4-FFF2-40B4-BE49-F238E27FC236}">
                  <a16:creationId xmlns=""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 xmlns:a16="http://schemas.microsoft.com/office/drawing/2014/main" id="{1A21EC10-0DC7-411E-B5F9-251FB0EAA5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 xmlns:a16="http://schemas.microsoft.com/office/drawing/2014/main" id="{B8CBD979-F515-467E-A644-C8066964A47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 xmlns:a16="http://schemas.microsoft.com/office/drawing/2014/main" id="{B382D712-CEFF-4C6C-8D5D-FB9D6361AC0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 xmlns:a16="http://schemas.microsoft.com/office/drawing/2014/main" id="{B50CDC98-895F-4128-9D5E-0B29C99DA73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 xmlns:a16="http://schemas.microsoft.com/office/drawing/2014/main" id="{8674CC65-F213-42F4-8304-C3990155F68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 xmlns:a16="http://schemas.microsoft.com/office/drawing/2014/main" id="{27CE62A0-6FBF-4949-8614-8FC68F2E9B0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 xmlns:a16="http://schemas.microsoft.com/office/drawing/2014/main" id="{8E88AA0B-B8F7-46FA-8584-D5D848EC8A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 xmlns:a16="http://schemas.microsoft.com/office/drawing/2014/main" id="{AB7D13A8-8F88-4A69-B6B0-0B590C4EB30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grpSp>
      <p:grpSp>
        <p:nvGrpSpPr>
          <p:cNvPr id="6" name="Group 5">
            <a:extLst>
              <a:ext uri="{FF2B5EF4-FFF2-40B4-BE49-F238E27FC236}">
                <a16:creationId xmlns="" xmlns:a16="http://schemas.microsoft.com/office/drawing/2014/main" id="{026448B7-BEA1-4F10-BB16-B51E62419F53}"/>
              </a:ext>
            </a:extLst>
          </p:cNvPr>
          <p:cNvGrpSpPr/>
          <p:nvPr/>
        </p:nvGrpSpPr>
        <p:grpSpPr>
          <a:xfrm>
            <a:off x="457173" y="11446383"/>
            <a:ext cx="10132708" cy="3425317"/>
            <a:chOff x="457173" y="10681649"/>
            <a:chExt cx="10132708" cy="3984239"/>
          </a:xfrm>
        </p:grpSpPr>
        <p:sp>
          <p:nvSpPr>
            <p:cNvPr id="44" name="Freeform 44"/>
            <p:cNvSpPr/>
            <p:nvPr/>
          </p:nvSpPr>
          <p:spPr>
            <a:xfrm>
              <a:off x="457173" y="10681649"/>
              <a:ext cx="10132708" cy="3984239"/>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53" name="Freeform 53"/>
            <p:cNvSpPr/>
            <p:nvPr/>
          </p:nvSpPr>
          <p:spPr>
            <a:xfrm>
              <a:off x="962739" y="10907099"/>
              <a:ext cx="4114800" cy="64011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Conclusion</a:t>
              </a:r>
            </a:p>
            <a:p>
              <a:r>
                <a:rPr lang="en-US" dirty="0"/>
                <a:t> </a:t>
              </a:r>
            </a:p>
          </p:txBody>
        </p:sp>
        <p:sp>
          <p:nvSpPr>
            <p:cNvPr id="219" name="Rectangle 218">
              <a:extLst>
                <a:ext uri="{FF2B5EF4-FFF2-40B4-BE49-F238E27FC236}">
                  <a16:creationId xmlns="" xmlns:a16="http://schemas.microsoft.com/office/drawing/2014/main" id="{C2982AAE-4611-4F13-8E83-E3D8BFDDD6D5}"/>
                </a:ext>
              </a:extLst>
            </p:cNvPr>
            <p:cNvSpPr/>
            <p:nvPr/>
          </p:nvSpPr>
          <p:spPr>
            <a:xfrm>
              <a:off x="911129" y="11547210"/>
              <a:ext cx="5261831" cy="430887"/>
            </a:xfrm>
            <a:prstGeom prst="rect">
              <a:avLst/>
            </a:prstGeom>
          </p:spPr>
          <p:txBody>
            <a:bodyPr wrap="square">
              <a:spAutoFit/>
            </a:bodyPr>
            <a:lstStyle/>
            <a:p>
              <a:r>
                <a:rPr lang="en-US" sz="2200" b="1" dirty="0">
                  <a:latin typeface="Bahnschrift Condensed" panose="020B0502040204020203" pitchFamily="34" charset="0"/>
                </a:rPr>
                <a:t>The champion model ResNet 152 with fine tuning</a:t>
              </a:r>
              <a:endParaRPr lang="en-US" dirty="0"/>
            </a:p>
          </p:txBody>
        </p:sp>
        <p:pic>
          <p:nvPicPr>
            <p:cNvPr id="223" name="Picture 222">
              <a:extLst>
                <a:ext uri="{FF2B5EF4-FFF2-40B4-BE49-F238E27FC236}">
                  <a16:creationId xmlns="" xmlns:a16="http://schemas.microsoft.com/office/drawing/2014/main" id="{249CF011-44E7-40EB-8315-122621F05C6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81050" y="12068988"/>
              <a:ext cx="3450051" cy="2182188"/>
            </a:xfrm>
            <a:prstGeom prst="rect">
              <a:avLst/>
            </a:prstGeom>
          </p:spPr>
        </p:pic>
        <p:pic>
          <p:nvPicPr>
            <p:cNvPr id="225" name="Picture 224">
              <a:extLst>
                <a:ext uri="{FF2B5EF4-FFF2-40B4-BE49-F238E27FC236}">
                  <a16:creationId xmlns="" xmlns:a16="http://schemas.microsoft.com/office/drawing/2014/main" id="{D66892E7-9583-470A-830B-43CEF603589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20797" y="12245138"/>
              <a:ext cx="4770656" cy="1821934"/>
            </a:xfrm>
            <a:prstGeom prst="rect">
              <a:avLst/>
            </a:prstGeom>
          </p:spPr>
        </p:pic>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9411747"/>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31">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2"/>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3"/>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4"/>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5"/>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88" name="Group 87">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94"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5"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96" name="Rectangle 95">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100" name="Group 99">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101"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03"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104"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3896653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id="2"/>
            </p:par>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grpSp>
        <p:nvGrpSpPr>
          <p:cNvPr id="102" name="Group 101">
            <a:extLst>
              <a:ext uri="{FF2B5EF4-FFF2-40B4-BE49-F238E27FC236}">
                <a16:creationId xmlns="" xmlns:a16="http://schemas.microsoft.com/office/drawing/2014/main" id="{3662BAA1-C1DF-49B5-B8C7-CA66D9A3180B}"/>
              </a:ext>
            </a:extLst>
          </p:cNvPr>
          <p:cNvGrpSpPr/>
          <p:nvPr/>
        </p:nvGrpSpPr>
        <p:grpSpPr>
          <a:xfrm>
            <a:off x="424222" y="1817715"/>
            <a:ext cx="5029200" cy="4290985"/>
            <a:chOff x="476243" y="2860102"/>
            <a:chExt cx="5029200" cy="3472694"/>
          </a:xfrm>
        </p:grpSpPr>
        <p:sp>
          <p:nvSpPr>
            <p:cNvPr id="77" name="Freeform 20">
              <a:extLst>
                <a:ext uri="{FF2B5EF4-FFF2-40B4-BE49-F238E27FC236}">
                  <a16:creationId xmlns="" xmlns:a16="http://schemas.microsoft.com/office/drawing/2014/main" id="{993FDEB0-8695-4AB8-A720-6B4E53AC342C}"/>
                </a:ext>
              </a:extLst>
            </p:cNvPr>
            <p:cNvSpPr/>
            <p:nvPr/>
          </p:nvSpPr>
          <p:spPr>
            <a:xfrm>
              <a:off x="476243" y="2860102"/>
              <a:ext cx="5029200" cy="3272238"/>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78" name="TextBox 58">
              <a:extLst>
                <a:ext uri="{FF2B5EF4-FFF2-40B4-BE49-F238E27FC236}">
                  <a16:creationId xmlns="" xmlns:a16="http://schemas.microsoft.com/office/drawing/2014/main" id="{E44B8F01-E8EA-4515-9281-5B93CC04E514}"/>
                </a:ext>
              </a:extLst>
            </p:cNvPr>
            <p:cNvSpPr txBox="1"/>
            <p:nvPr/>
          </p:nvSpPr>
          <p:spPr>
            <a:xfrm>
              <a:off x="602620" y="3522286"/>
              <a:ext cx="4752211" cy="2810510"/>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A computer is a critical life need like food and water and we cannot imagine our life without the computer because our all knowledge, activities, works, memories, history, and lifestyles are managed and stored by the computer, in the work area it facilitates and manage many tasks very fast and in an organized way. </a:t>
              </a:r>
            </a:p>
          </p:txBody>
        </p:sp>
        <p:sp>
          <p:nvSpPr>
            <p:cNvPr id="97"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10" name="Group 9">
            <a:extLst>
              <a:ext uri="{FF2B5EF4-FFF2-40B4-BE49-F238E27FC236}">
                <a16:creationId xmlns="" xmlns:a16="http://schemas.microsoft.com/office/drawing/2014/main" id="{92B3EC32-B420-40A8-B7DE-F72774D36DBB}"/>
              </a:ext>
            </a:extLst>
          </p:cNvPr>
          <p:cNvGrpSpPr/>
          <p:nvPr/>
        </p:nvGrpSpPr>
        <p:grpSpPr>
          <a:xfrm>
            <a:off x="424222" y="5956300"/>
            <a:ext cx="5073721" cy="4800600"/>
            <a:chOff x="424222" y="5956300"/>
            <a:chExt cx="5073721" cy="4800600"/>
          </a:xfrm>
        </p:grpSpPr>
        <p:sp>
          <p:nvSpPr>
            <p:cNvPr id="112" name="Freeform 20">
              <a:extLst>
                <a:ext uri="{FF2B5EF4-FFF2-40B4-BE49-F238E27FC236}">
                  <a16:creationId xmlns="" xmlns:a16="http://schemas.microsoft.com/office/drawing/2014/main" id="{DC381D4B-9BB6-4ECB-8CC5-A003113165D1}"/>
                </a:ext>
              </a:extLst>
            </p:cNvPr>
            <p:cNvSpPr/>
            <p:nvPr/>
          </p:nvSpPr>
          <p:spPr>
            <a:xfrm>
              <a:off x="424222" y="5956300"/>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13" name="Freeform 26">
              <a:extLst>
                <a:ext uri="{FF2B5EF4-FFF2-40B4-BE49-F238E27FC236}">
                  <a16:creationId xmlns="" xmlns:a16="http://schemas.microsoft.com/office/drawing/2014/main" id="{5345AD66-377C-4723-8A3C-E4DCCD332ABC}"/>
                </a:ext>
              </a:extLst>
            </p:cNvPr>
            <p:cNvSpPr/>
            <p:nvPr/>
          </p:nvSpPr>
          <p:spPr>
            <a:xfrm>
              <a:off x="962739" y="6155892"/>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116" name="Rectangle 115">
              <a:extLst>
                <a:ext uri="{FF2B5EF4-FFF2-40B4-BE49-F238E27FC236}">
                  <a16:creationId xmlns="" xmlns:a16="http://schemas.microsoft.com/office/drawing/2014/main" id="{443066CA-774C-4D7E-BA44-EC1C87B0C6AD}"/>
                </a:ext>
              </a:extLst>
            </p:cNvPr>
            <p:cNvSpPr/>
            <p:nvPr/>
          </p:nvSpPr>
          <p:spPr>
            <a:xfrm>
              <a:off x="600839" y="66939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papers to 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8692489"/>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5" name="Group 4">
            <a:extLst>
              <a:ext uri="{FF2B5EF4-FFF2-40B4-BE49-F238E27FC236}">
                <a16:creationId xmlns="" xmlns:a16="http://schemas.microsoft.com/office/drawing/2014/main" id="{7D5F3046-8B71-4EF4-9FA5-C04FF32DBA3A}"/>
              </a:ext>
            </a:extLst>
          </p:cNvPr>
          <p:cNvGrpSpPr/>
          <p:nvPr/>
        </p:nvGrpSpPr>
        <p:grpSpPr>
          <a:xfrm>
            <a:off x="15859496" y="923726"/>
            <a:ext cx="5054690" cy="9573819"/>
            <a:chOff x="15859496" y="923726"/>
            <a:chExt cx="5054690" cy="9573819"/>
          </a:xfrm>
        </p:grpSpPr>
        <p:sp>
          <p:nvSpPr>
            <p:cNvPr id="89" name="Freeform 20">
              <a:extLst>
                <a:ext uri="{FF2B5EF4-FFF2-40B4-BE49-F238E27FC236}">
                  <a16:creationId xmlns="" xmlns:a16="http://schemas.microsoft.com/office/drawing/2014/main" id="{9BB8B256-6B5F-4F7B-BA0B-0C021348416A}"/>
                </a:ext>
              </a:extLst>
            </p:cNvPr>
            <p:cNvSpPr/>
            <p:nvPr/>
          </p:nvSpPr>
          <p:spPr>
            <a:xfrm>
              <a:off x="15859496" y="923726"/>
              <a:ext cx="5029200" cy="957381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grpSp>
          <p:nvGrpSpPr>
            <p:cNvPr id="229" name="Group 228">
              <a:extLst>
                <a:ext uri="{FF2B5EF4-FFF2-40B4-BE49-F238E27FC236}">
                  <a16:creationId xmlns=""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 xmlns:a16="http://schemas.microsoft.com/office/drawing/2014/main" id="{1A21EC10-0DC7-411E-B5F9-251FB0EAA5D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 xmlns:a16="http://schemas.microsoft.com/office/drawing/2014/main" id="{B8CBD979-F515-467E-A644-C8066964A47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 xmlns:a16="http://schemas.microsoft.com/office/drawing/2014/main" id="{B382D712-CEFF-4C6C-8D5D-FB9D6361AC0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 xmlns:a16="http://schemas.microsoft.com/office/drawing/2014/main" id="{B50CDC98-895F-4128-9D5E-0B29C99DA7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 xmlns:a16="http://schemas.microsoft.com/office/drawing/2014/main" id="{8674CC65-F213-42F4-8304-C3990155F68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 xmlns:a16="http://schemas.microsoft.com/office/drawing/2014/main" id="{27CE62A0-6FBF-4949-8614-8FC68F2E9B0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 xmlns:a16="http://schemas.microsoft.com/office/drawing/2014/main" id="{8E88AA0B-B8F7-46FA-8584-D5D848EC8AD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 xmlns:a16="http://schemas.microsoft.com/office/drawing/2014/main" id="{AB7D13A8-8F88-4A69-B6B0-0B590C4EB30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grpSp>
      <p:grpSp>
        <p:nvGrpSpPr>
          <p:cNvPr id="6" name="Group 5">
            <a:extLst>
              <a:ext uri="{FF2B5EF4-FFF2-40B4-BE49-F238E27FC236}">
                <a16:creationId xmlns="" xmlns:a16="http://schemas.microsoft.com/office/drawing/2014/main" id="{026448B7-BEA1-4F10-BB16-B51E62419F53}"/>
              </a:ext>
            </a:extLst>
          </p:cNvPr>
          <p:cNvGrpSpPr/>
          <p:nvPr/>
        </p:nvGrpSpPr>
        <p:grpSpPr>
          <a:xfrm>
            <a:off x="457173" y="10681649"/>
            <a:ext cx="10132708" cy="3984239"/>
            <a:chOff x="457173" y="10681649"/>
            <a:chExt cx="10132708" cy="3984239"/>
          </a:xfrm>
        </p:grpSpPr>
        <p:sp>
          <p:nvSpPr>
            <p:cNvPr id="44" name="Freeform 44"/>
            <p:cNvSpPr/>
            <p:nvPr/>
          </p:nvSpPr>
          <p:spPr>
            <a:xfrm>
              <a:off x="457173" y="10681649"/>
              <a:ext cx="10132708" cy="3984239"/>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53" name="Freeform 53"/>
            <p:cNvSpPr/>
            <p:nvPr/>
          </p:nvSpPr>
          <p:spPr>
            <a:xfrm>
              <a:off x="962739" y="10907099"/>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Conclusion</a:t>
              </a:r>
            </a:p>
            <a:p>
              <a:r>
                <a:rPr lang="en-US" dirty="0"/>
                <a:t> </a:t>
              </a:r>
            </a:p>
          </p:txBody>
        </p:sp>
        <p:sp>
          <p:nvSpPr>
            <p:cNvPr id="219" name="Rectangle 218">
              <a:extLst>
                <a:ext uri="{FF2B5EF4-FFF2-40B4-BE49-F238E27FC236}">
                  <a16:creationId xmlns="" xmlns:a16="http://schemas.microsoft.com/office/drawing/2014/main" id="{C2982AAE-4611-4F13-8E83-E3D8BFDDD6D5}"/>
                </a:ext>
              </a:extLst>
            </p:cNvPr>
            <p:cNvSpPr/>
            <p:nvPr/>
          </p:nvSpPr>
          <p:spPr>
            <a:xfrm>
              <a:off x="911129" y="11547210"/>
              <a:ext cx="5261831" cy="430887"/>
            </a:xfrm>
            <a:prstGeom prst="rect">
              <a:avLst/>
            </a:prstGeom>
          </p:spPr>
          <p:txBody>
            <a:bodyPr wrap="square">
              <a:spAutoFit/>
            </a:bodyPr>
            <a:lstStyle/>
            <a:p>
              <a:r>
                <a:rPr lang="en-US" sz="2200" b="1" dirty="0">
                  <a:latin typeface="Bahnschrift Condensed" panose="020B0502040204020203" pitchFamily="34" charset="0"/>
                </a:rPr>
                <a:t>The champion model ResNet 152 with fine tuning</a:t>
              </a:r>
              <a:endParaRPr lang="en-US" dirty="0"/>
            </a:p>
          </p:txBody>
        </p:sp>
        <p:pic>
          <p:nvPicPr>
            <p:cNvPr id="223" name="Picture 222">
              <a:extLst>
                <a:ext uri="{FF2B5EF4-FFF2-40B4-BE49-F238E27FC236}">
                  <a16:creationId xmlns="" xmlns:a16="http://schemas.microsoft.com/office/drawing/2014/main" id="{249CF011-44E7-40EB-8315-122621F05C6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81050" y="12068988"/>
              <a:ext cx="3450051" cy="2182188"/>
            </a:xfrm>
            <a:prstGeom prst="rect">
              <a:avLst/>
            </a:prstGeom>
          </p:spPr>
        </p:pic>
        <p:pic>
          <p:nvPicPr>
            <p:cNvPr id="225" name="Picture 224">
              <a:extLst>
                <a:ext uri="{FF2B5EF4-FFF2-40B4-BE49-F238E27FC236}">
                  <a16:creationId xmlns="" xmlns:a16="http://schemas.microsoft.com/office/drawing/2014/main" id="{D66892E7-9583-470A-830B-43CEF60358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920797" y="12245138"/>
              <a:ext cx="4770656" cy="1821934"/>
            </a:xfrm>
            <a:prstGeom prst="rect">
              <a:avLst/>
            </a:prstGeom>
          </p:spPr>
        </p:pic>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8692489"/>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33">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4"/>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5"/>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6"/>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7"/>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7" name="Group 6">
            <a:extLst>
              <a:ext uri="{FF2B5EF4-FFF2-40B4-BE49-F238E27FC236}">
                <a16:creationId xmlns="" xmlns:a16="http://schemas.microsoft.com/office/drawing/2014/main" id="{834F3BF3-EF76-44E2-926E-4F21000D4705}"/>
              </a:ext>
            </a:extLst>
          </p:cNvPr>
          <p:cNvGrpSpPr/>
          <p:nvPr/>
        </p:nvGrpSpPr>
        <p:grpSpPr>
          <a:xfrm>
            <a:off x="1324972" y="1386266"/>
            <a:ext cx="19202400" cy="12199937"/>
            <a:chOff x="7182378" y="7207053"/>
            <a:chExt cx="19202400" cy="12199937"/>
          </a:xfrm>
        </p:grpSpPr>
        <p:sp>
          <p:nvSpPr>
            <p:cNvPr id="94" name="Freeform 44">
              <a:extLst>
                <a:ext uri="{FF2B5EF4-FFF2-40B4-BE49-F238E27FC236}">
                  <a16:creationId xmlns="" xmlns:a16="http://schemas.microsoft.com/office/drawing/2014/main" id="{F95E3874-4DB6-4605-89D8-BCE08AA14263}"/>
                </a:ext>
              </a:extLst>
            </p:cNvPr>
            <p:cNvSpPr/>
            <p:nvPr/>
          </p:nvSpPr>
          <p:spPr>
            <a:xfrm>
              <a:off x="7182378" y="7207053"/>
              <a:ext cx="19202400" cy="12199937"/>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95" name="Freeform 53">
              <a:extLst>
                <a:ext uri="{FF2B5EF4-FFF2-40B4-BE49-F238E27FC236}">
                  <a16:creationId xmlns="" xmlns:a16="http://schemas.microsoft.com/office/drawing/2014/main" id="{739096C7-6987-4BA6-A33A-CC379F176CD8}"/>
                </a:ext>
              </a:extLst>
            </p:cNvPr>
            <p:cNvSpPr/>
            <p:nvPr/>
          </p:nvSpPr>
          <p:spPr>
            <a:xfrm>
              <a:off x="8863417" y="7613872"/>
              <a:ext cx="15882163"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smtClean="0">
                  <a:solidFill>
                    <a:srgbClr val="272727"/>
                  </a:solidFill>
                  <a:latin typeface="Bahnschrift SemiBold" panose="020B0502040204020203" pitchFamily="34" charset="0"/>
                </a:rPr>
                <a:t>Deployment</a:t>
              </a:r>
              <a:endParaRPr lang="en-US" sz="2800" spc="73" dirty="0">
                <a:solidFill>
                  <a:srgbClr val="272727"/>
                </a:solidFill>
                <a:latin typeface="Bahnschrift SemiBold" panose="020B0502040204020203" pitchFamily="34" charset="0"/>
              </a:endParaRPr>
            </a:p>
            <a:p>
              <a:endParaRPr lang="en-US" sz="2000" spc="73" dirty="0">
                <a:solidFill>
                  <a:srgbClr val="272727"/>
                </a:solidFill>
                <a:latin typeface="Agrandir Wide Medium Bold" panose="020B0604020202020204" charset="0"/>
              </a:endParaRPr>
            </a:p>
            <a:p>
              <a:endParaRPr lang="en-US" sz="2200" b="1" dirty="0">
                <a:latin typeface="Bahnschrift Condensed" panose="020B0502040204020203" pitchFamily="34" charset="0"/>
              </a:endParaRPr>
            </a:p>
          </p:txBody>
        </p:sp>
        <p:grpSp>
          <p:nvGrpSpPr>
            <p:cNvPr id="228" name="Group 227">
              <a:extLst>
                <a:ext uri="{FF2B5EF4-FFF2-40B4-BE49-F238E27FC236}">
                  <a16:creationId xmlns="" xmlns:a16="http://schemas.microsoft.com/office/drawing/2014/main" id="{38B31C42-8FBF-41B2-A8A5-4A134F3AB91E}"/>
                </a:ext>
              </a:extLst>
            </p:cNvPr>
            <p:cNvGrpSpPr/>
            <p:nvPr/>
          </p:nvGrpSpPr>
          <p:grpSpPr>
            <a:xfrm>
              <a:off x="8863417" y="10239730"/>
              <a:ext cx="16168362" cy="8595829"/>
              <a:chOff x="8889774" y="10392511"/>
              <a:chExt cx="16168362" cy="8595829"/>
            </a:xfrm>
          </p:grpSpPr>
          <p:pic>
            <p:nvPicPr>
              <p:cNvPr id="96" name="Rec 0017">
                <a:hlinkClick r:id="" action="ppaction://media"/>
                <a:extLst>
                  <a:ext uri="{FF2B5EF4-FFF2-40B4-BE49-F238E27FC236}">
                    <a16:creationId xmlns="" xmlns:a16="http://schemas.microsoft.com/office/drawing/2014/main" id="{02E73903-A61F-4011-98DB-4CF7A458EA49}"/>
                  </a:ext>
                </a:extLst>
              </p:cNvPr>
              <p:cNvPicPr>
                <a:picLocks noChangeAspect="1"/>
              </p:cNvPicPr>
              <p:nvPr>
                <a:videoFile r:link="rId3"/>
                <p:extLst>
                  <p:ext uri="{DAA4B4D4-6D71-4841-9C94-3DE7FCFB9230}">
                    <p14:media xmlns:p14="http://schemas.microsoft.com/office/powerpoint/2010/main" r:embed="rId2"/>
                  </p:ext>
                </p:extLst>
              </p:nvPr>
            </p:nvPicPr>
            <p:blipFill>
              <a:blip r:embed="rId38"/>
              <a:stretch>
                <a:fillRect/>
              </a:stretch>
            </p:blipFill>
            <p:spPr>
              <a:xfrm>
                <a:off x="8889774" y="11007502"/>
                <a:ext cx="16168362" cy="7980838"/>
              </a:xfrm>
              <a:prstGeom prst="rect">
                <a:avLst/>
              </a:prstGeom>
            </p:spPr>
          </p:pic>
          <p:sp>
            <p:nvSpPr>
              <p:cNvPr id="226" name="Rectangle 225">
                <a:extLst>
                  <a:ext uri="{FF2B5EF4-FFF2-40B4-BE49-F238E27FC236}">
                    <a16:creationId xmlns="" xmlns:a16="http://schemas.microsoft.com/office/drawing/2014/main" id="{EF08B8F0-C0AE-4053-9572-63263D5355BC}"/>
                  </a:ext>
                </a:extLst>
              </p:cNvPr>
              <p:cNvSpPr/>
              <p:nvPr/>
            </p:nvSpPr>
            <p:spPr>
              <a:xfrm>
                <a:off x="12738421" y="10392511"/>
                <a:ext cx="8718279" cy="430887"/>
              </a:xfrm>
              <a:prstGeom prst="rect">
                <a:avLst/>
              </a:prstGeom>
            </p:spPr>
            <p:txBody>
              <a:bodyPr wrap="square">
                <a:spAutoFit/>
              </a:bodyPr>
              <a:lstStyle/>
              <a:p>
                <a:r>
                  <a:rPr lang="en-US" sz="2200" b="1" dirty="0">
                    <a:latin typeface="Bahnschrift Condensed" panose="020B0502040204020203" pitchFamily="34" charset="0"/>
                  </a:rPr>
                  <a:t>This video depicts the website that displays the champion model's results </a:t>
                </a:r>
                <a:endParaRPr lang="en-US" sz="2200" dirty="0"/>
              </a:p>
            </p:txBody>
          </p:sp>
        </p:grpSp>
        <p:sp>
          <p:nvSpPr>
            <p:cNvPr id="232" name="Rectangle 231">
              <a:extLst>
                <a:ext uri="{FF2B5EF4-FFF2-40B4-BE49-F238E27FC236}">
                  <a16:creationId xmlns="" xmlns:a16="http://schemas.microsoft.com/office/drawing/2014/main" id="{C8DB35C2-2A4B-424C-9FB8-16AC0CC94F23}"/>
                </a:ext>
              </a:extLst>
            </p:cNvPr>
            <p:cNvSpPr/>
            <p:nvPr/>
          </p:nvSpPr>
          <p:spPr>
            <a:xfrm>
              <a:off x="8891909" y="8303391"/>
              <a:ext cx="2060340" cy="430887"/>
            </a:xfrm>
            <a:prstGeom prst="rect">
              <a:avLst/>
            </a:prstGeom>
          </p:spPr>
          <p:txBody>
            <a:bodyPr wrap="square">
              <a:spAutoFit/>
            </a:bodyPr>
            <a:lstStyle/>
            <a:p>
              <a:r>
                <a:rPr lang="en-US" sz="2200" b="1" dirty="0">
                  <a:latin typeface="Bahnschrift Condensed" panose="020B0502040204020203" pitchFamily="34" charset="0"/>
                </a:rPr>
                <a:t>Solution</a:t>
              </a:r>
              <a:r>
                <a:rPr lang="en-US" b="1" dirty="0">
                  <a:latin typeface="Times New Roman"/>
                  <a:ea typeface="+mn-lt"/>
                  <a:cs typeface="+mn-lt"/>
                </a:rPr>
                <a:t> </a:t>
              </a:r>
              <a:r>
                <a:rPr lang="en-US" sz="2200" b="1" dirty="0">
                  <a:latin typeface="Bahnschrift Condensed" panose="020B0502040204020203" pitchFamily="34" charset="0"/>
                </a:rPr>
                <a:t>Design</a:t>
              </a:r>
              <a:r>
                <a:rPr lang="en-US" b="1" dirty="0">
                  <a:latin typeface="Times New Roman"/>
                  <a:ea typeface="+mn-lt"/>
                  <a:cs typeface="+mn-lt"/>
                </a:rPr>
                <a:t>:-</a:t>
              </a:r>
              <a:endParaRPr lang="en-US" dirty="0">
                <a:latin typeface="Times New Roman"/>
              </a:endParaRPr>
            </a:p>
          </p:txBody>
        </p:sp>
        <p:sp>
          <p:nvSpPr>
            <p:cNvPr id="233" name="Rectangle 232">
              <a:extLst>
                <a:ext uri="{FF2B5EF4-FFF2-40B4-BE49-F238E27FC236}">
                  <a16:creationId xmlns="" xmlns:a16="http://schemas.microsoft.com/office/drawing/2014/main" id="{62D29879-FE71-4956-A7CB-0C32CF54CE0F}"/>
                </a:ext>
              </a:extLst>
            </p:cNvPr>
            <p:cNvSpPr/>
            <p:nvPr/>
          </p:nvSpPr>
          <p:spPr>
            <a:xfrm>
              <a:off x="8909420" y="8865915"/>
              <a:ext cx="3354691" cy="1446550"/>
            </a:xfrm>
            <a:prstGeom prst="rect">
              <a:avLst/>
            </a:prstGeom>
          </p:spPr>
          <p:txBody>
            <a:bodyPr wrap="square">
              <a:spAutoFit/>
            </a:bodyPr>
            <a:lstStyle/>
            <a:p>
              <a:r>
                <a:rPr lang="en-US" sz="2200" dirty="0">
                  <a:latin typeface="Bahnschrift Condensed" panose="020B0502040204020203" pitchFamily="34" charset="0"/>
                </a:rPr>
                <a:t>- Using HTML , CSS and JavaScript for the design.</a:t>
              </a:r>
            </a:p>
            <a:p>
              <a:r>
                <a:rPr lang="en-US" sz="2200" dirty="0">
                  <a:latin typeface="Bahnschrift Condensed" panose="020B0502040204020203" pitchFamily="34" charset="0"/>
                </a:rPr>
                <a:t>- Using  a flask library to connect our model with the user interface.</a:t>
              </a:r>
            </a:p>
          </p:txBody>
        </p:sp>
      </p:grpSp>
    </p:spTree>
    <p:extLst>
      <p:ext uri="{BB962C8B-B14F-4D97-AF65-F5344CB8AC3E}">
        <p14:creationId xmlns:p14="http://schemas.microsoft.com/office/powerpoint/2010/main" val="17818674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video>
              <p:cMediaNode vol="80000">
                <p:cTn id="2" fill="hold" display="0">
                  <p:stCondLst>
                    <p:cond delay="indefinite"/>
                  </p:stCondLst>
                </p:cTn>
                <p:tgtEl>
                  <p:spTgt spid="9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44" name="Freeform 44"/>
          <p:cNvSpPr/>
          <p:nvPr/>
        </p:nvSpPr>
        <p:spPr>
          <a:xfrm>
            <a:off x="457173" y="11480524"/>
            <a:ext cx="10132708" cy="3543576"/>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53" name="Freeform 53"/>
          <p:cNvSpPr/>
          <p:nvPr/>
        </p:nvSpPr>
        <p:spPr>
          <a:xfrm>
            <a:off x="962739" y="116385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Conclusion</a:t>
            </a:r>
          </a:p>
          <a:p>
            <a:r>
              <a:rPr lang="en-US" dirty="0"/>
              <a:t> </a:t>
            </a: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9471706"/>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89" name="Freeform 20">
            <a:extLst>
              <a:ext uri="{FF2B5EF4-FFF2-40B4-BE49-F238E27FC236}">
                <a16:creationId xmlns="" xmlns:a16="http://schemas.microsoft.com/office/drawing/2014/main" id="{9BB8B256-6B5F-4F7B-BA0B-0C021348416A}"/>
              </a:ext>
            </a:extLst>
          </p:cNvPr>
          <p:cNvSpPr/>
          <p:nvPr/>
        </p:nvSpPr>
        <p:spPr>
          <a:xfrm>
            <a:off x="15859496" y="923726"/>
            <a:ext cx="5029200" cy="10377632"/>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9496302"/>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4" name="Freeform 44">
            <a:extLst>
              <a:ext uri="{FF2B5EF4-FFF2-40B4-BE49-F238E27FC236}">
                <a16:creationId xmlns="" xmlns:a16="http://schemas.microsoft.com/office/drawing/2014/main" id="{F95E3874-4DB6-4605-89D8-BCE08AA14263}"/>
              </a:ext>
            </a:extLst>
          </p:cNvPr>
          <p:cNvSpPr/>
          <p:nvPr/>
        </p:nvSpPr>
        <p:spPr>
          <a:xfrm>
            <a:off x="10755988" y="11480524"/>
            <a:ext cx="10132708" cy="3543576"/>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95" name="Freeform 53">
            <a:extLst>
              <a:ext uri="{FF2B5EF4-FFF2-40B4-BE49-F238E27FC236}">
                <a16:creationId xmlns="" xmlns:a16="http://schemas.microsoft.com/office/drawing/2014/main" id="{739096C7-6987-4BA6-A33A-CC379F176CD8}"/>
              </a:ext>
            </a:extLst>
          </p:cNvPr>
          <p:cNvSpPr/>
          <p:nvPr/>
        </p:nvSpPr>
        <p:spPr>
          <a:xfrm>
            <a:off x="11296650" y="11486188"/>
            <a:ext cx="3812025"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smtClean="0">
                <a:solidFill>
                  <a:srgbClr val="272727"/>
                </a:solidFill>
                <a:latin typeface="Bahnschrift SemiBold" panose="020B0502040204020203" pitchFamily="34" charset="0"/>
              </a:rPr>
              <a:t>Deployment</a:t>
            </a:r>
            <a:endParaRPr lang="en-US" sz="2800" spc="73" dirty="0">
              <a:solidFill>
                <a:srgbClr val="272727"/>
              </a:solidFill>
              <a:latin typeface="Bahnschrift SemiBold" panose="020B0502040204020203" pitchFamily="34" charset="0"/>
            </a:endParaRPr>
          </a:p>
          <a:p>
            <a:endParaRPr lang="en-US" sz="2000" spc="73" dirty="0">
              <a:solidFill>
                <a:srgbClr val="272727"/>
              </a:solidFill>
              <a:latin typeface="Agrandir Wide Medium Bold" panose="020B0604020202020204" charset="0"/>
            </a:endParaRPr>
          </a:p>
          <a:p>
            <a:endParaRPr lang="en-US" sz="2200" b="1" dirty="0">
              <a:latin typeface="Bahnschrift Condensed" panose="020B0502040204020203" pitchFamily="34" charset="0"/>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2">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grpSp>
        <p:nvGrpSpPr>
          <p:cNvPr id="229" name="Group 228">
            <a:extLst>
              <a:ext uri="{FF2B5EF4-FFF2-40B4-BE49-F238E27FC236}">
                <a16:creationId xmlns=""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 xmlns:a16="http://schemas.microsoft.com/office/drawing/2014/main" id="{1A21EC10-0DC7-411E-B5F9-251FB0EAA5D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 xmlns:a16="http://schemas.microsoft.com/office/drawing/2014/main" id="{B8CBD979-F515-467E-A644-C8066964A47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 xmlns:a16="http://schemas.microsoft.com/office/drawing/2014/main" id="{B382D712-CEFF-4C6C-8D5D-FB9D6361AC0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 xmlns:a16="http://schemas.microsoft.com/office/drawing/2014/main" id="{B50CDC98-895F-4128-9D5E-0B29C99DA73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 xmlns:a16="http://schemas.microsoft.com/office/drawing/2014/main" id="{8674CC65-F213-42F4-8304-C3990155F68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 xmlns:a16="http://schemas.microsoft.com/office/drawing/2014/main" id="{27CE62A0-6FBF-4949-8614-8FC68F2E9B0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 xmlns:a16="http://schemas.microsoft.com/office/drawing/2014/main" id="{8E88AA0B-B8F7-46FA-8584-D5D848EC8AD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 xmlns:a16="http://schemas.microsoft.com/office/drawing/2014/main" id="{AB7D13A8-8F88-4A69-B6B0-0B590C4EB30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sp>
        <p:nvSpPr>
          <p:cNvPr id="219" name="Rectangle 218">
            <a:extLst>
              <a:ext uri="{FF2B5EF4-FFF2-40B4-BE49-F238E27FC236}">
                <a16:creationId xmlns="" xmlns:a16="http://schemas.microsoft.com/office/drawing/2014/main" id="{C2982AAE-4611-4F13-8E83-E3D8BFDDD6D5}"/>
              </a:ext>
            </a:extLst>
          </p:cNvPr>
          <p:cNvSpPr/>
          <p:nvPr/>
        </p:nvSpPr>
        <p:spPr>
          <a:xfrm>
            <a:off x="911129" y="12231013"/>
            <a:ext cx="5261831" cy="430887"/>
          </a:xfrm>
          <a:prstGeom prst="rect">
            <a:avLst/>
          </a:prstGeom>
        </p:spPr>
        <p:txBody>
          <a:bodyPr wrap="square">
            <a:spAutoFit/>
          </a:bodyPr>
          <a:lstStyle/>
          <a:p>
            <a:r>
              <a:rPr lang="en-US" sz="2200" b="1" dirty="0">
                <a:latin typeface="Bahnschrift Condensed" panose="020B0502040204020203" pitchFamily="34" charset="0"/>
              </a:rPr>
              <a:t>The champion model ResNet 152 with fine tuning</a:t>
            </a:r>
            <a:endParaRPr lang="en-US" dirty="0"/>
          </a:p>
        </p:txBody>
      </p:sp>
      <p:pic>
        <p:nvPicPr>
          <p:cNvPr id="223" name="Picture 222">
            <a:extLst>
              <a:ext uri="{FF2B5EF4-FFF2-40B4-BE49-F238E27FC236}">
                <a16:creationId xmlns="" xmlns:a16="http://schemas.microsoft.com/office/drawing/2014/main" id="{249CF011-44E7-40EB-8315-122621F05C6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81050" y="12689512"/>
            <a:ext cx="3450051" cy="2182188"/>
          </a:xfrm>
          <a:prstGeom prst="rect">
            <a:avLst/>
          </a:prstGeom>
        </p:spPr>
      </p:pic>
      <p:pic>
        <p:nvPicPr>
          <p:cNvPr id="225" name="Picture 224">
            <a:extLst>
              <a:ext uri="{FF2B5EF4-FFF2-40B4-BE49-F238E27FC236}">
                <a16:creationId xmlns="" xmlns:a16="http://schemas.microsoft.com/office/drawing/2014/main" id="{D66892E7-9583-470A-830B-43CEF603589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920797" y="12865662"/>
            <a:ext cx="4770656" cy="1821934"/>
          </a:xfrm>
          <a:prstGeom prst="rect">
            <a:avLst/>
          </a:prstGeom>
        </p:spPr>
      </p:pic>
      <p:grpSp>
        <p:nvGrpSpPr>
          <p:cNvPr id="228" name="Group 227">
            <a:extLst>
              <a:ext uri="{FF2B5EF4-FFF2-40B4-BE49-F238E27FC236}">
                <a16:creationId xmlns="" xmlns:a16="http://schemas.microsoft.com/office/drawing/2014/main" id="{38B31C42-8FBF-41B2-A8A5-4A134F3AB91E}"/>
              </a:ext>
            </a:extLst>
          </p:cNvPr>
          <p:cNvGrpSpPr/>
          <p:nvPr/>
        </p:nvGrpSpPr>
        <p:grpSpPr>
          <a:xfrm>
            <a:off x="14424432" y="12045560"/>
            <a:ext cx="6553200" cy="2521340"/>
            <a:chOff x="14450789" y="11820715"/>
            <a:chExt cx="6553200" cy="2521340"/>
          </a:xfrm>
        </p:grpSpPr>
        <p:pic>
          <p:nvPicPr>
            <p:cNvPr id="96" name="Rec 0017">
              <a:hlinkClick r:id="" action="ppaction://media"/>
              <a:extLst>
                <a:ext uri="{FF2B5EF4-FFF2-40B4-BE49-F238E27FC236}">
                  <a16:creationId xmlns="" xmlns:a16="http://schemas.microsoft.com/office/drawing/2014/main" id="{02E73903-A61F-4011-98DB-4CF7A458EA49}"/>
                </a:ext>
              </a:extLst>
            </p:cNvPr>
            <p:cNvPicPr>
              <a:picLocks noChangeAspect="1"/>
            </p:cNvPicPr>
            <p:nvPr>
              <a:videoFile r:link="rId2"/>
              <p:extLst>
                <p:ext uri="{DAA4B4D4-6D71-4841-9C94-3DE7FCFB9230}">
                  <p14:media xmlns:p14="http://schemas.microsoft.com/office/powerpoint/2010/main" r:embed="rId1"/>
                </p:ext>
              </p:extLst>
            </p:nvPr>
          </p:nvPicPr>
          <p:blipFill>
            <a:blip r:embed="rId33"/>
            <a:stretch>
              <a:fillRect/>
            </a:stretch>
          </p:blipFill>
          <p:spPr>
            <a:xfrm>
              <a:off x="14546787" y="12163831"/>
              <a:ext cx="6225020" cy="2178224"/>
            </a:xfrm>
            <a:prstGeom prst="rect">
              <a:avLst/>
            </a:prstGeom>
          </p:spPr>
        </p:pic>
        <p:sp>
          <p:nvSpPr>
            <p:cNvPr id="226" name="Rectangle 225">
              <a:extLst>
                <a:ext uri="{FF2B5EF4-FFF2-40B4-BE49-F238E27FC236}">
                  <a16:creationId xmlns="" xmlns:a16="http://schemas.microsoft.com/office/drawing/2014/main" id="{EF08B8F0-C0AE-4053-9572-63263D5355BC}"/>
                </a:ext>
              </a:extLst>
            </p:cNvPr>
            <p:cNvSpPr/>
            <p:nvPr/>
          </p:nvSpPr>
          <p:spPr>
            <a:xfrm>
              <a:off x="14450789" y="11820715"/>
              <a:ext cx="6553200" cy="400110"/>
            </a:xfrm>
            <a:prstGeom prst="rect">
              <a:avLst/>
            </a:prstGeom>
          </p:spPr>
          <p:txBody>
            <a:bodyPr wrap="square">
              <a:spAutoFit/>
            </a:bodyPr>
            <a:lstStyle/>
            <a:p>
              <a:r>
                <a:rPr lang="en-US" sz="2000" b="1" dirty="0">
                  <a:latin typeface="Bahnschrift Condensed" panose="020B0502040204020203" pitchFamily="34" charset="0"/>
                </a:rPr>
                <a:t>This video depicts the website that displays the champion model's results </a:t>
              </a:r>
              <a:endParaRPr lang="en-US" sz="2000" dirty="0"/>
            </a:p>
          </p:txBody>
        </p:sp>
      </p:grpSp>
      <p:sp>
        <p:nvSpPr>
          <p:cNvPr id="232" name="Rectangle 231">
            <a:extLst>
              <a:ext uri="{FF2B5EF4-FFF2-40B4-BE49-F238E27FC236}">
                <a16:creationId xmlns="" xmlns:a16="http://schemas.microsoft.com/office/drawing/2014/main" id="{C8DB35C2-2A4B-424C-9FB8-16AC0CC94F23}"/>
              </a:ext>
            </a:extLst>
          </p:cNvPr>
          <p:cNvSpPr/>
          <p:nvPr/>
        </p:nvSpPr>
        <p:spPr>
          <a:xfrm>
            <a:off x="11233711" y="11926213"/>
            <a:ext cx="1827744" cy="430887"/>
          </a:xfrm>
          <a:prstGeom prst="rect">
            <a:avLst/>
          </a:prstGeom>
        </p:spPr>
        <p:txBody>
          <a:bodyPr wrap="none">
            <a:spAutoFit/>
          </a:bodyPr>
          <a:lstStyle/>
          <a:p>
            <a:r>
              <a:rPr lang="en-US" sz="2200" b="1" dirty="0">
                <a:latin typeface="Bahnschrift Condensed" panose="020B0502040204020203" pitchFamily="34" charset="0"/>
              </a:rPr>
              <a:t>Solution</a:t>
            </a:r>
            <a:r>
              <a:rPr lang="en-US" b="1" dirty="0">
                <a:latin typeface="Times New Roman"/>
                <a:ea typeface="+mn-lt"/>
                <a:cs typeface="+mn-lt"/>
              </a:rPr>
              <a:t> </a:t>
            </a:r>
            <a:r>
              <a:rPr lang="en-US" sz="2200" b="1" dirty="0">
                <a:latin typeface="Bahnschrift Condensed" panose="020B0502040204020203" pitchFamily="34" charset="0"/>
              </a:rPr>
              <a:t>Design</a:t>
            </a:r>
            <a:r>
              <a:rPr lang="en-US" b="1" dirty="0">
                <a:latin typeface="Times New Roman"/>
                <a:ea typeface="+mn-lt"/>
                <a:cs typeface="+mn-lt"/>
              </a:rPr>
              <a:t>:-</a:t>
            </a:r>
            <a:endParaRPr lang="en-US" dirty="0">
              <a:latin typeface="Times New Roman"/>
            </a:endParaRPr>
          </a:p>
        </p:txBody>
      </p:sp>
      <p:sp>
        <p:nvSpPr>
          <p:cNvPr id="233" name="Rectangle 232">
            <a:extLst>
              <a:ext uri="{FF2B5EF4-FFF2-40B4-BE49-F238E27FC236}">
                <a16:creationId xmlns="" xmlns:a16="http://schemas.microsoft.com/office/drawing/2014/main" id="{62D29879-FE71-4956-A7CB-0C32CF54CE0F}"/>
              </a:ext>
            </a:extLst>
          </p:cNvPr>
          <p:cNvSpPr/>
          <p:nvPr/>
        </p:nvSpPr>
        <p:spPr>
          <a:xfrm>
            <a:off x="11176819" y="12217600"/>
            <a:ext cx="3354691" cy="1446550"/>
          </a:xfrm>
          <a:prstGeom prst="rect">
            <a:avLst/>
          </a:prstGeom>
        </p:spPr>
        <p:txBody>
          <a:bodyPr wrap="square">
            <a:spAutoFit/>
          </a:bodyPr>
          <a:lstStyle/>
          <a:p>
            <a:r>
              <a:rPr lang="en-US" sz="2200" dirty="0">
                <a:latin typeface="Bahnschrift Condensed" panose="020B0502040204020203" pitchFamily="34" charset="0"/>
              </a:rPr>
              <a:t>- Using HTML , CSS and JavaScript for the design.</a:t>
            </a:r>
          </a:p>
          <a:p>
            <a:r>
              <a:rPr lang="en-US" sz="2200" dirty="0">
                <a:latin typeface="Bahnschrift Condensed" panose="020B0502040204020203" pitchFamily="34" charset="0"/>
              </a:rPr>
              <a:t>- Using  a flask library to connect our model with the user interface.</a:t>
            </a:r>
          </a:p>
        </p:txBody>
      </p:sp>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4"/>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5"/>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6"/>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7"/>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127" name="Group 126">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130"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35"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137" name="Rectangle 136">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139" name="Group 13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141"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43"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144"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cSld>
  <p:clrMapOvr>
    <a:masterClrMapping/>
  </p:clrMapOvr>
  <p:timing>
    <p:tnLst>
      <p:par>
        <p:cTn id="1" dur="indefinite" restart="never" nodeType="tmRoot">
          <p:childTnLst>
            <p:video>
              <p:cMediaNode vol="80000">
                <p:cTn id="2" fill="hold" display="0">
                  <p:stCondLst>
                    <p:cond delay="indefinite"/>
                  </p:stCondLst>
                </p:cTn>
                <p:tgtEl>
                  <p:spTgt spid="9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7"/>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8"/>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9"/>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10"/>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22" name="Group 21">
            <a:extLst>
              <a:ext uri="{FF2B5EF4-FFF2-40B4-BE49-F238E27FC236}">
                <a16:creationId xmlns="" xmlns:a16="http://schemas.microsoft.com/office/drawing/2014/main" id="{3662BAA1-C1DF-49B5-B8C7-CA66D9A3180B}"/>
              </a:ext>
            </a:extLst>
          </p:cNvPr>
          <p:cNvGrpSpPr/>
          <p:nvPr/>
        </p:nvGrpSpPr>
        <p:grpSpPr>
          <a:xfrm>
            <a:off x="760465" y="2051978"/>
            <a:ext cx="5029200" cy="4870084"/>
            <a:chOff x="476243" y="2860102"/>
            <a:chExt cx="5029200" cy="4776945"/>
          </a:xfrm>
        </p:grpSpPr>
        <p:sp>
          <p:nvSpPr>
            <p:cNvPr id="23"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25"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26"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3532350902"/>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10" name="Group 9">
            <a:extLst>
              <a:ext uri="{FF2B5EF4-FFF2-40B4-BE49-F238E27FC236}">
                <a16:creationId xmlns="" xmlns:a16="http://schemas.microsoft.com/office/drawing/2014/main" id="{92B3EC32-B420-40A8-B7DE-F72774D36DBB}"/>
              </a:ext>
            </a:extLst>
          </p:cNvPr>
          <p:cNvGrpSpPr/>
          <p:nvPr/>
        </p:nvGrpSpPr>
        <p:grpSpPr>
          <a:xfrm>
            <a:off x="8489210" y="5156200"/>
            <a:ext cx="5073721" cy="4800600"/>
            <a:chOff x="424222" y="5956300"/>
            <a:chExt cx="5073721" cy="4800600"/>
          </a:xfrm>
        </p:grpSpPr>
        <p:sp>
          <p:nvSpPr>
            <p:cNvPr id="112" name="Freeform 20">
              <a:extLst>
                <a:ext uri="{FF2B5EF4-FFF2-40B4-BE49-F238E27FC236}">
                  <a16:creationId xmlns="" xmlns:a16="http://schemas.microsoft.com/office/drawing/2014/main" id="{DC381D4B-9BB6-4ECB-8CC5-A003113165D1}"/>
                </a:ext>
              </a:extLst>
            </p:cNvPr>
            <p:cNvSpPr/>
            <p:nvPr/>
          </p:nvSpPr>
          <p:spPr>
            <a:xfrm>
              <a:off x="424222" y="5956300"/>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13" name="Freeform 26">
              <a:extLst>
                <a:ext uri="{FF2B5EF4-FFF2-40B4-BE49-F238E27FC236}">
                  <a16:creationId xmlns="" xmlns:a16="http://schemas.microsoft.com/office/drawing/2014/main" id="{5345AD66-377C-4723-8A3C-E4DCCD332ABC}"/>
                </a:ext>
              </a:extLst>
            </p:cNvPr>
            <p:cNvSpPr/>
            <p:nvPr/>
          </p:nvSpPr>
          <p:spPr>
            <a:xfrm>
              <a:off x="962739" y="6155892"/>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116" name="Rectangle 115">
              <a:extLst>
                <a:ext uri="{FF2B5EF4-FFF2-40B4-BE49-F238E27FC236}">
                  <a16:creationId xmlns="" xmlns:a16="http://schemas.microsoft.com/office/drawing/2014/main" id="{443066CA-774C-4D7E-BA44-EC1C87B0C6AD}"/>
                </a:ext>
              </a:extLst>
            </p:cNvPr>
            <p:cNvSpPr/>
            <p:nvPr/>
          </p:nvSpPr>
          <p:spPr>
            <a:xfrm>
              <a:off x="600839" y="66939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a:t>
              </a:r>
              <a:r>
                <a:rPr lang="ar-EG" sz="2400" dirty="0" smtClean="0">
                  <a:latin typeface="Bahnschrift Condensed" panose="020B0502040204020203" pitchFamily="34" charset="0"/>
                </a:rPr>
                <a:t> </a:t>
              </a:r>
              <a:r>
                <a:rPr lang="en-US" sz="2400" dirty="0" smtClean="0">
                  <a:latin typeface="Bahnschrift Condensed" panose="020B0502040204020203" pitchFamily="34" charset="0"/>
                </a:rPr>
                <a:t>traditional 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7"/>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8"/>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9"/>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10"/>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26" name="Group 25">
            <a:extLst>
              <a:ext uri="{FF2B5EF4-FFF2-40B4-BE49-F238E27FC236}">
                <a16:creationId xmlns="" xmlns:a16="http://schemas.microsoft.com/office/drawing/2014/main" id="{3662BAA1-C1DF-49B5-B8C7-CA66D9A3180B}"/>
              </a:ext>
            </a:extLst>
          </p:cNvPr>
          <p:cNvGrpSpPr/>
          <p:nvPr/>
        </p:nvGrpSpPr>
        <p:grpSpPr>
          <a:xfrm>
            <a:off x="760465" y="2051978"/>
            <a:ext cx="5029200" cy="4870084"/>
            <a:chOff x="476243" y="2860102"/>
            <a:chExt cx="5029200" cy="4776945"/>
          </a:xfrm>
        </p:grpSpPr>
        <p:sp>
          <p:nvSpPr>
            <p:cNvPr id="27"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28"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29"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32447980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par>
              <p:cTn id="2"/>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10" name="Group 9">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112"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13"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116" name="Rectangle 115">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7"/>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8"/>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9"/>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10"/>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20" name="Group 19">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22"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23"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25"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1208654946"/>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9039482" y="3309884"/>
            <a:ext cx="5029200" cy="8692489"/>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19"/>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20"/>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21"/>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22"/>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55" name="Group 54">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56"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57"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58" name="Rectangle 5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59" name="Group 5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60"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61"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62"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2963506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9493266"/>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19"/>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20"/>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21"/>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22"/>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55" name="Group 54">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56"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57"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58" name="Rectangle 5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59" name="Group 5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60"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61"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62"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2438399869"/>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8692489"/>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9" name="Group 8">
            <a:extLst>
              <a:ext uri="{FF2B5EF4-FFF2-40B4-BE49-F238E27FC236}">
                <a16:creationId xmlns="" xmlns:a16="http://schemas.microsoft.com/office/drawing/2014/main" id="{67878D56-AE7C-462A-AC70-6C5015E0A2AE}"/>
              </a:ext>
            </a:extLst>
          </p:cNvPr>
          <p:cNvGrpSpPr/>
          <p:nvPr/>
        </p:nvGrpSpPr>
        <p:grpSpPr>
          <a:xfrm>
            <a:off x="5883603" y="2017543"/>
            <a:ext cx="9798147" cy="12823837"/>
            <a:chOff x="7767320" y="781186"/>
            <a:chExt cx="9798147" cy="12823837"/>
          </a:xfrm>
        </p:grpSpPr>
        <p:sp>
          <p:nvSpPr>
            <p:cNvPr id="92" name="Freeform 20">
              <a:extLst>
                <a:ext uri="{FF2B5EF4-FFF2-40B4-BE49-F238E27FC236}">
                  <a16:creationId xmlns="" xmlns:a16="http://schemas.microsoft.com/office/drawing/2014/main" id="{2D49BB60-C6B3-4014-BD57-580ED9AE0559}"/>
                </a:ext>
              </a:extLst>
            </p:cNvPr>
            <p:cNvSpPr/>
            <p:nvPr/>
          </p:nvSpPr>
          <p:spPr>
            <a:xfrm>
              <a:off x="7767320" y="781186"/>
              <a:ext cx="9798147" cy="1282383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23971" y="10264847"/>
              <a:ext cx="8396703" cy="3006560"/>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55138" y="5932840"/>
              <a:ext cx="8396703" cy="4110110"/>
            </a:xfrm>
            <a:prstGeom prst="rect">
              <a:avLst/>
            </a:prstGeom>
          </p:spPr>
        </p:pic>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1">
              <a:extLst>
                <a:ext uri="{28A0092B-C50C-407E-A947-70E740481C1C}">
                  <a14:useLocalDpi xmlns:a14="http://schemas.microsoft.com/office/drawing/2010/main" val="0"/>
                </a:ext>
              </a:extLst>
            </a:blip>
            <a:srcRect t="11222" r="906"/>
            <a:stretch/>
          </p:blipFill>
          <p:spPr>
            <a:xfrm>
              <a:off x="7979960" y="2740380"/>
              <a:ext cx="9116735"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8150733" y="2486938"/>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8698387" y="9819976"/>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8348439" y="5621687"/>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22"/>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23"/>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24"/>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25"/>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sp>
        <p:nvSpPr>
          <p:cNvPr id="100" name="Freeform 26">
            <a:extLst>
              <a:ext uri="{FF2B5EF4-FFF2-40B4-BE49-F238E27FC236}">
                <a16:creationId xmlns="" xmlns:a16="http://schemas.microsoft.com/office/drawing/2014/main" id="{A6E16478-4838-44FA-A570-D306452BFE7F}"/>
              </a:ext>
            </a:extLst>
          </p:cNvPr>
          <p:cNvSpPr/>
          <p:nvPr/>
        </p:nvSpPr>
        <p:spPr>
          <a:xfrm>
            <a:off x="6162846" y="2475241"/>
            <a:ext cx="8945829"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grpSp>
        <p:nvGrpSpPr>
          <p:cNvPr id="64" name="Group 63">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65"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66"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68" name="Rectangle 6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69" name="Group 6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70"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72"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73"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15206102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par>
              <p:cTn id="2"/>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9493266"/>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9493266"/>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1">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50682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22"/>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23"/>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24"/>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25"/>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64" name="Group 63">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65"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66"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68" name="Rectangle 6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69" name="Group 6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70"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72"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73"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Tree>
    <p:extLst>
      <p:ext uri="{BB962C8B-B14F-4D97-AF65-F5344CB8AC3E}">
        <p14:creationId xmlns:p14="http://schemas.microsoft.com/office/powerpoint/2010/main" val="2894353707"/>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childTnLst>
            <p:par>
              <p:cTn id="2"/>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 xmlns:a16="http://schemas.microsoft.com/office/drawing/2014/main" id="{FDEA33A7-EC29-472C-B73A-E4F4A48DC3B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pic>
        <p:nvPicPr>
          <p:cNvPr id="115" name="Picture 114" descr="Sign In">
            <a:extLst>
              <a:ext uri="{FF2B5EF4-FFF2-40B4-BE49-F238E27FC236}">
                <a16:creationId xmlns="" xmlns:a16="http://schemas.microsoft.com/office/drawing/2014/main" id="{A0CD03C0-7363-46C6-8F79-642D41E04DD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grpSp>
        <p:nvGrpSpPr>
          <p:cNvPr id="2" name="Group 1">
            <a:extLst>
              <a:ext uri="{FF2B5EF4-FFF2-40B4-BE49-F238E27FC236}">
                <a16:creationId xmlns="" xmlns:a16="http://schemas.microsoft.com/office/drawing/2014/main" id="{012EBD8F-36FD-4E6D-87A5-9268FD8E16C2}"/>
              </a:ext>
            </a:extLst>
          </p:cNvPr>
          <p:cNvGrpSpPr/>
          <p:nvPr/>
        </p:nvGrpSpPr>
        <p:grpSpPr>
          <a:xfrm>
            <a:off x="5568437" y="1805056"/>
            <a:ext cx="5029200" cy="8692489"/>
            <a:chOff x="5568437" y="1805056"/>
            <a:chExt cx="5029200" cy="8692489"/>
          </a:xfrm>
        </p:grpSpPr>
        <p:sp>
          <p:nvSpPr>
            <p:cNvPr id="85" name="Freeform 20">
              <a:extLst>
                <a:ext uri="{FF2B5EF4-FFF2-40B4-BE49-F238E27FC236}">
                  <a16:creationId xmlns=""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117" name="Rectangle 116">
              <a:extLst>
                <a:ext uri="{FF2B5EF4-FFF2-40B4-BE49-F238E27FC236}">
                  <a16:creationId xmlns=""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 xmlns:a16="http://schemas.microsoft.com/office/drawing/2014/main" id="{C3F15BEE-01F9-45A0-AE70-E32FA37BD63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 xmlns:a16="http://schemas.microsoft.com/office/drawing/2014/main" id="{9B8D157A-1B9D-4C0D-99A3-488668B99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 xmlns:a16="http://schemas.microsoft.com/office/drawing/2014/main" id="{9896682E-22A3-43D8-A1DA-B850EB39D0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 xmlns:a16="http://schemas.microsoft.com/office/drawing/2014/main" id="{989D0840-6E48-4273-9F40-13728551A1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 xmlns:a16="http://schemas.microsoft.com/office/drawing/2014/main" id="{FE0E78F8-F9FF-44E7-BD43-A0914FB47C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 xmlns:a16="http://schemas.microsoft.com/office/drawing/2014/main" id="{E72D7D34-1D03-4C57-A363-B2657CD11C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 xmlns:a16="http://schemas.microsoft.com/office/drawing/2014/main" id="{AD884DE3-12D9-430D-B2B5-922BCCEF11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 xmlns:a16="http://schemas.microsoft.com/office/drawing/2014/main" id="{216B7253-F99F-454D-B703-C07261B6F80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 xmlns:a16="http://schemas.microsoft.com/office/drawing/2014/main" id="{1C739979-0D35-412C-B6F0-B995AB0B4E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 xmlns:a16="http://schemas.microsoft.com/office/drawing/2014/main" id="{D45EB6BB-5259-450A-B6C1-A547E49B2E3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 xmlns:a16="http://schemas.microsoft.com/office/drawing/2014/main" id="{87839DDA-0F6B-4007-B2C7-EDCDD47E605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grpSp>
      <p:grpSp>
        <p:nvGrpSpPr>
          <p:cNvPr id="9" name="Group 8">
            <a:extLst>
              <a:ext uri="{FF2B5EF4-FFF2-40B4-BE49-F238E27FC236}">
                <a16:creationId xmlns="" xmlns:a16="http://schemas.microsoft.com/office/drawing/2014/main" id="{67878D56-AE7C-462A-AC70-6C5015E0A2AE}"/>
              </a:ext>
            </a:extLst>
          </p:cNvPr>
          <p:cNvGrpSpPr/>
          <p:nvPr/>
        </p:nvGrpSpPr>
        <p:grpSpPr>
          <a:xfrm>
            <a:off x="10736824" y="1805056"/>
            <a:ext cx="5029200" cy="8692489"/>
            <a:chOff x="10736824" y="1805056"/>
            <a:chExt cx="5029200" cy="8692489"/>
          </a:xfrm>
        </p:grpSpPr>
        <p:sp>
          <p:nvSpPr>
            <p:cNvPr id="92" name="Freeform 20">
              <a:extLst>
                <a:ext uri="{FF2B5EF4-FFF2-40B4-BE49-F238E27FC236}">
                  <a16:creationId xmlns=""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pic>
          <p:nvPicPr>
            <p:cNvPr id="187" name="Picture 186">
              <a:extLst>
                <a:ext uri="{FF2B5EF4-FFF2-40B4-BE49-F238E27FC236}">
                  <a16:creationId xmlns="" xmlns:a16="http://schemas.microsoft.com/office/drawing/2014/main" id="{B9CF6C05-9AF5-4EDF-B721-EA09200D4B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 xmlns:a16="http://schemas.microsoft.com/office/drawing/2014/main" id="{7EA3E1E7-5AE9-4436-BD5E-1D1D207E05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 xmlns:a16="http://schemas.microsoft.com/office/drawing/2014/main" id="{80DAD8E2-260F-43F8-BAEC-539DE21473CB}"/>
                </a:ext>
              </a:extLst>
            </p:cNvPr>
            <p:cNvPicPr>
              <a:picLocks noChangeAspect="1"/>
            </p:cNvPicPr>
            <p:nvPr/>
          </p:nvPicPr>
          <p:blipFill rotWithShape="1">
            <a:blip r:embed="rId21">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sp>
          <p:nvSpPr>
            <p:cNvPr id="87" name="Rectangle 86">
              <a:extLst>
                <a:ext uri="{FF2B5EF4-FFF2-40B4-BE49-F238E27FC236}">
                  <a16:creationId xmlns=""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 xmlns:a16="http://schemas.microsoft.com/office/drawing/2014/main" id="{B5AF8124-766C-4BD6-8932-148E3DB8D407}"/>
                </a:ext>
              </a:extLst>
            </p:cNvPr>
            <p:cNvSpPr/>
            <p:nvPr/>
          </p:nvSpPr>
          <p:spPr>
            <a:xfrm>
              <a:off x="11055517" y="50682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grpSp>
      <p:sp>
        <p:nvSpPr>
          <p:cNvPr id="105" name="TextBox 67">
            <a:extLst>
              <a:ext uri="{FF2B5EF4-FFF2-40B4-BE49-F238E27FC236}">
                <a16:creationId xmlns=""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22"/>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23"/>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24"/>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25"/>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grpSp>
        <p:nvGrpSpPr>
          <p:cNvPr id="82" name="Group 81">
            <a:extLst>
              <a:ext uri="{FF2B5EF4-FFF2-40B4-BE49-F238E27FC236}">
                <a16:creationId xmlns="" xmlns:a16="http://schemas.microsoft.com/office/drawing/2014/main" id="{92B3EC32-B420-40A8-B7DE-F72774D36DBB}"/>
              </a:ext>
            </a:extLst>
          </p:cNvPr>
          <p:cNvGrpSpPr/>
          <p:nvPr/>
        </p:nvGrpSpPr>
        <p:grpSpPr>
          <a:xfrm>
            <a:off x="424222" y="6736815"/>
            <a:ext cx="5073721" cy="4734893"/>
            <a:chOff x="424222" y="6174407"/>
            <a:chExt cx="5073721" cy="4734893"/>
          </a:xfrm>
        </p:grpSpPr>
        <p:sp>
          <p:nvSpPr>
            <p:cNvPr id="83" name="Freeform 20">
              <a:extLst>
                <a:ext uri="{FF2B5EF4-FFF2-40B4-BE49-F238E27FC236}">
                  <a16:creationId xmlns="" xmlns:a16="http://schemas.microsoft.com/office/drawing/2014/main" id="{DC381D4B-9BB6-4ECB-8CC5-A003113165D1}"/>
                </a:ext>
              </a:extLst>
            </p:cNvPr>
            <p:cNvSpPr/>
            <p:nvPr/>
          </p:nvSpPr>
          <p:spPr>
            <a:xfrm>
              <a:off x="424222" y="6174407"/>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84" name="Freeform 26">
              <a:extLst>
                <a:ext uri="{FF2B5EF4-FFF2-40B4-BE49-F238E27FC236}">
                  <a16:creationId xmlns="" xmlns:a16="http://schemas.microsoft.com/office/drawing/2014/main" id="{5345AD66-377C-4723-8A3C-E4DCCD332ABC}"/>
                </a:ext>
              </a:extLst>
            </p:cNvPr>
            <p:cNvSpPr/>
            <p:nvPr/>
          </p:nvSpPr>
          <p:spPr>
            <a:xfrm>
              <a:off x="962739" y="6356791"/>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sp>
          <p:nvSpPr>
            <p:cNvPr id="88" name="Rectangle 87">
              <a:extLst>
                <a:ext uri="{FF2B5EF4-FFF2-40B4-BE49-F238E27FC236}">
                  <a16:creationId xmlns="" xmlns:a16="http://schemas.microsoft.com/office/drawing/2014/main" id="{443066CA-774C-4D7E-BA44-EC1C87B0C6AD}"/>
                </a:ext>
              </a:extLst>
            </p:cNvPr>
            <p:cNvSpPr/>
            <p:nvPr/>
          </p:nvSpPr>
          <p:spPr>
            <a:xfrm>
              <a:off x="600839" y="68463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traditional </a:t>
              </a:r>
              <a:r>
                <a:rPr lang="en-US" sz="2400" dirty="0" smtClean="0">
                  <a:latin typeface="Bahnschrift Condensed" panose="020B0502040204020203" pitchFamily="34" charset="0"/>
                </a:rPr>
                <a:t>ways to </a:t>
              </a:r>
              <a:r>
                <a:rPr lang="en-US" sz="2400" dirty="0">
                  <a:latin typeface="Bahnschrift Condensed" panose="020B0502040204020203" pitchFamily="34" charset="0"/>
                </a:rPr>
                <a:t>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grpSp>
      <p:grpSp>
        <p:nvGrpSpPr>
          <p:cNvPr id="89" name="Group 88">
            <a:extLst>
              <a:ext uri="{FF2B5EF4-FFF2-40B4-BE49-F238E27FC236}">
                <a16:creationId xmlns="" xmlns:a16="http://schemas.microsoft.com/office/drawing/2014/main" id="{3662BAA1-C1DF-49B5-B8C7-CA66D9A3180B}"/>
              </a:ext>
            </a:extLst>
          </p:cNvPr>
          <p:cNvGrpSpPr/>
          <p:nvPr/>
        </p:nvGrpSpPr>
        <p:grpSpPr>
          <a:xfrm>
            <a:off x="476250" y="1772016"/>
            <a:ext cx="5029200" cy="4870084"/>
            <a:chOff x="476243" y="2860102"/>
            <a:chExt cx="5029200" cy="4776945"/>
          </a:xfrm>
        </p:grpSpPr>
        <p:sp>
          <p:nvSpPr>
            <p:cNvPr id="90" name="Freeform 20">
              <a:extLst>
                <a:ext uri="{FF2B5EF4-FFF2-40B4-BE49-F238E27FC236}">
                  <a16:creationId xmlns="" xmlns:a16="http://schemas.microsoft.com/office/drawing/2014/main" id="{993FDEB0-8695-4AB8-A720-6B4E53AC342C}"/>
                </a:ext>
              </a:extLst>
            </p:cNvPr>
            <p:cNvSpPr/>
            <p:nvPr/>
          </p:nvSpPr>
          <p:spPr>
            <a:xfrm>
              <a:off x="476243" y="2860102"/>
              <a:ext cx="5029200" cy="4776945"/>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4" name="TextBox 58">
              <a:extLst>
                <a:ext uri="{FF2B5EF4-FFF2-40B4-BE49-F238E27FC236}">
                  <a16:creationId xmlns="" xmlns:a16="http://schemas.microsoft.com/office/drawing/2014/main" id="{E44B8F01-E8EA-4515-9281-5B93CC04E514}"/>
                </a:ext>
              </a:extLst>
            </p:cNvPr>
            <p:cNvSpPr txBox="1"/>
            <p:nvPr/>
          </p:nvSpPr>
          <p:spPr>
            <a:xfrm>
              <a:off x="602620" y="3522286"/>
              <a:ext cx="4752211" cy="3238086"/>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Society's interest in sports is expanding, and there are many sports available now that many people are unaware of. Our research will use convolutional neural networks (CNNs) and several deep learning approaches and pre-trend models to perform multi-class classification for 11 different types of sports or their equipment, such as a ball, baseball bat, baseball gloves, bowling bin, dumbbell, boxing gloves, football helmets, racket, sports shoes, t-shirt, and whistle</a:t>
              </a:r>
            </a:p>
          </p:txBody>
        </p:sp>
        <p:sp>
          <p:nvSpPr>
            <p:cNvPr id="95" name="Freeform 26">
              <a:extLst>
                <a:ext uri="{FF2B5EF4-FFF2-40B4-BE49-F238E27FC236}">
                  <a16:creationId xmlns=""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grpSp>
        <p:nvGrpSpPr>
          <p:cNvPr id="124" name="Group 123">
            <a:extLst>
              <a:ext uri="{FF2B5EF4-FFF2-40B4-BE49-F238E27FC236}">
                <a16:creationId xmlns="" xmlns:a16="http://schemas.microsoft.com/office/drawing/2014/main" id="{FC2A3CE4-9B87-47C3-A015-58D847020661}"/>
              </a:ext>
            </a:extLst>
          </p:cNvPr>
          <p:cNvGrpSpPr/>
          <p:nvPr/>
        </p:nvGrpSpPr>
        <p:grpSpPr>
          <a:xfrm>
            <a:off x="3058740" y="1832884"/>
            <a:ext cx="15621000" cy="12901803"/>
            <a:chOff x="11521978" y="986415"/>
            <a:chExt cx="15621000" cy="12901803"/>
          </a:xfrm>
        </p:grpSpPr>
        <p:sp>
          <p:nvSpPr>
            <p:cNvPr id="127" name="Freeform 20">
              <a:extLst>
                <a:ext uri="{FF2B5EF4-FFF2-40B4-BE49-F238E27FC236}">
                  <a16:creationId xmlns="" xmlns:a16="http://schemas.microsoft.com/office/drawing/2014/main" id="{2BC79EB5-DE71-49BF-B761-C6C233310636}"/>
                </a:ext>
              </a:extLst>
            </p:cNvPr>
            <p:cNvSpPr/>
            <p:nvPr/>
          </p:nvSpPr>
          <p:spPr>
            <a:xfrm>
              <a:off x="11521978" y="986415"/>
              <a:ext cx="15621000" cy="12901803"/>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30" name="Freeform 35">
              <a:extLst>
                <a:ext uri="{FF2B5EF4-FFF2-40B4-BE49-F238E27FC236}">
                  <a16:creationId xmlns="" xmlns:a16="http://schemas.microsoft.com/office/drawing/2014/main" id="{96E444DA-A11E-467B-9249-9A26492C87FA}"/>
                </a:ext>
              </a:extLst>
            </p:cNvPr>
            <p:cNvSpPr/>
            <p:nvPr/>
          </p:nvSpPr>
          <p:spPr>
            <a:xfrm>
              <a:off x="12099646" y="1275388"/>
              <a:ext cx="14020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grpSp>
          <p:nvGrpSpPr>
            <p:cNvPr id="135" name="Group 134">
              <a:extLst>
                <a:ext uri="{FF2B5EF4-FFF2-40B4-BE49-F238E27FC236}">
                  <a16:creationId xmlns="" xmlns:a16="http://schemas.microsoft.com/office/drawing/2014/main" id="{93840EEB-2BF5-4294-9B4D-3C773BB4D117}"/>
                </a:ext>
              </a:extLst>
            </p:cNvPr>
            <p:cNvGrpSpPr/>
            <p:nvPr/>
          </p:nvGrpSpPr>
          <p:grpSpPr>
            <a:xfrm>
              <a:off x="11682418" y="1881358"/>
              <a:ext cx="11200481" cy="11655115"/>
              <a:chOff x="11766696" y="1898427"/>
              <a:chExt cx="11200481" cy="11655115"/>
            </a:xfrm>
          </p:grpSpPr>
          <p:sp>
            <p:nvSpPr>
              <p:cNvPr id="156" name="Rectangle 155">
                <a:extLst>
                  <a:ext uri="{FF2B5EF4-FFF2-40B4-BE49-F238E27FC236}">
                    <a16:creationId xmlns="" xmlns:a16="http://schemas.microsoft.com/office/drawing/2014/main" id="{DE695BEE-F923-4319-9505-5BF027C89DE1}"/>
                  </a:ext>
                </a:extLst>
              </p:cNvPr>
              <p:cNvSpPr/>
              <p:nvPr/>
            </p:nvSpPr>
            <p:spPr>
              <a:xfrm>
                <a:off x="12196885" y="1898427"/>
                <a:ext cx="10770292"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57" name="Picture 156">
                <a:extLst>
                  <a:ext uri="{FF2B5EF4-FFF2-40B4-BE49-F238E27FC236}">
                    <a16:creationId xmlns="" xmlns:a16="http://schemas.microsoft.com/office/drawing/2014/main" id="{4CB1FDC7-C9C5-49BA-87C2-D3C93D9DAAC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766696" y="2477394"/>
                <a:ext cx="5509675" cy="5377382"/>
              </a:xfrm>
              <a:prstGeom prst="rect">
                <a:avLst/>
              </a:prstGeom>
            </p:spPr>
          </p:pic>
          <p:pic>
            <p:nvPicPr>
              <p:cNvPr id="158" name="Picture 157">
                <a:extLst>
                  <a:ext uri="{FF2B5EF4-FFF2-40B4-BE49-F238E27FC236}">
                    <a16:creationId xmlns="" xmlns:a16="http://schemas.microsoft.com/office/drawing/2014/main" id="{14AFA72A-4292-42B2-B64C-AB9636F685F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485667" y="8238915"/>
                <a:ext cx="4444653" cy="5314627"/>
              </a:xfrm>
              <a:prstGeom prst="rect">
                <a:avLst/>
              </a:prstGeom>
            </p:spPr>
          </p:pic>
        </p:grpSp>
        <p:grpSp>
          <p:nvGrpSpPr>
            <p:cNvPr id="137" name="Group 136">
              <a:extLst>
                <a:ext uri="{FF2B5EF4-FFF2-40B4-BE49-F238E27FC236}">
                  <a16:creationId xmlns="" xmlns:a16="http://schemas.microsoft.com/office/drawing/2014/main" id="{80AE0C4B-C954-42DC-8E50-BCE997593F91}"/>
                </a:ext>
              </a:extLst>
            </p:cNvPr>
            <p:cNvGrpSpPr/>
            <p:nvPr/>
          </p:nvGrpSpPr>
          <p:grpSpPr>
            <a:xfrm>
              <a:off x="16747846" y="1964034"/>
              <a:ext cx="5878385" cy="11521537"/>
              <a:chOff x="16901359" y="1846893"/>
              <a:chExt cx="5878385" cy="11521537"/>
            </a:xfrm>
          </p:grpSpPr>
          <p:sp>
            <p:nvSpPr>
              <p:cNvPr id="151" name="Rectangle 150">
                <a:extLst>
                  <a:ext uri="{FF2B5EF4-FFF2-40B4-BE49-F238E27FC236}">
                    <a16:creationId xmlns="" xmlns:a16="http://schemas.microsoft.com/office/drawing/2014/main" id="{FA2B31C9-DEED-4FDE-860E-B98B84520377}"/>
                  </a:ext>
                </a:extLst>
              </p:cNvPr>
              <p:cNvSpPr/>
              <p:nvPr/>
            </p:nvSpPr>
            <p:spPr>
              <a:xfrm>
                <a:off x="17112003" y="1846893"/>
                <a:ext cx="3250288"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153" name="Picture 152">
                <a:extLst>
                  <a:ext uri="{FF2B5EF4-FFF2-40B4-BE49-F238E27FC236}">
                    <a16:creationId xmlns="" xmlns:a16="http://schemas.microsoft.com/office/drawing/2014/main" id="{57ADBDD1-C920-4032-B09D-A7F60A2F29F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6901359" y="2338289"/>
                <a:ext cx="5878385" cy="5317143"/>
              </a:xfrm>
              <a:prstGeom prst="rect">
                <a:avLst/>
              </a:prstGeom>
            </p:spPr>
          </p:pic>
          <p:pic>
            <p:nvPicPr>
              <p:cNvPr id="155" name="Picture 154">
                <a:extLst>
                  <a:ext uri="{FF2B5EF4-FFF2-40B4-BE49-F238E27FC236}">
                    <a16:creationId xmlns="" xmlns:a16="http://schemas.microsoft.com/office/drawing/2014/main" id="{631BC01A-677A-4AE2-9555-EA3AC9B3C04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704202" y="8086976"/>
                <a:ext cx="4235387" cy="5281454"/>
              </a:xfrm>
              <a:prstGeom prst="rect">
                <a:avLst/>
              </a:prstGeom>
            </p:spPr>
          </p:pic>
        </p:grpSp>
        <p:grpSp>
          <p:nvGrpSpPr>
            <p:cNvPr id="139" name="Group 138">
              <a:extLst>
                <a:ext uri="{FF2B5EF4-FFF2-40B4-BE49-F238E27FC236}">
                  <a16:creationId xmlns="" xmlns:a16="http://schemas.microsoft.com/office/drawing/2014/main" id="{076D00C0-C5B8-4687-9CE8-6E12CC5C8B51}"/>
                </a:ext>
              </a:extLst>
            </p:cNvPr>
            <p:cNvGrpSpPr/>
            <p:nvPr/>
          </p:nvGrpSpPr>
          <p:grpSpPr>
            <a:xfrm>
              <a:off x="22158046" y="1913278"/>
              <a:ext cx="4984932" cy="11272175"/>
              <a:chOff x="22401698" y="554922"/>
              <a:chExt cx="4984932" cy="13162082"/>
            </a:xfrm>
          </p:grpSpPr>
          <p:sp>
            <p:nvSpPr>
              <p:cNvPr id="141" name="Rectangle 140">
                <a:extLst>
                  <a:ext uri="{FF2B5EF4-FFF2-40B4-BE49-F238E27FC236}">
                    <a16:creationId xmlns="" xmlns:a16="http://schemas.microsoft.com/office/drawing/2014/main" id="{32BA2794-8EA7-4E1D-BDD8-D641D0944489}"/>
                  </a:ext>
                </a:extLst>
              </p:cNvPr>
              <p:cNvSpPr/>
              <p:nvPr/>
            </p:nvSpPr>
            <p:spPr>
              <a:xfrm>
                <a:off x="22812330" y="554922"/>
                <a:ext cx="3177276" cy="503130"/>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143" name="Picture 142">
                <a:extLst>
                  <a:ext uri="{FF2B5EF4-FFF2-40B4-BE49-F238E27FC236}">
                    <a16:creationId xmlns="" xmlns:a16="http://schemas.microsoft.com/office/drawing/2014/main" id="{A079A46E-3BAD-4D45-8D8D-498883D5A85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01698" y="1265778"/>
                <a:ext cx="4984932" cy="3234891"/>
              </a:xfrm>
              <a:prstGeom prst="rect">
                <a:avLst/>
              </a:prstGeom>
            </p:spPr>
          </p:pic>
          <p:pic>
            <p:nvPicPr>
              <p:cNvPr id="144" name="Picture 143">
                <a:extLst>
                  <a:ext uri="{FF2B5EF4-FFF2-40B4-BE49-F238E27FC236}">
                    <a16:creationId xmlns="" xmlns:a16="http://schemas.microsoft.com/office/drawing/2014/main" id="{CE68F7E6-85A3-4BD8-851F-CBA23C22969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457694" y="4588790"/>
                <a:ext cx="4712673" cy="3234892"/>
              </a:xfrm>
              <a:prstGeom prst="rect">
                <a:avLst/>
              </a:prstGeom>
            </p:spPr>
          </p:pic>
          <p:grpSp>
            <p:nvGrpSpPr>
              <p:cNvPr id="145" name="Group 144">
                <a:extLst>
                  <a:ext uri="{FF2B5EF4-FFF2-40B4-BE49-F238E27FC236}">
                    <a16:creationId xmlns="" xmlns:a16="http://schemas.microsoft.com/office/drawing/2014/main" id="{922A66E2-9F3E-425E-B69E-7B2DF202FFA5}"/>
                  </a:ext>
                </a:extLst>
              </p:cNvPr>
              <p:cNvGrpSpPr/>
              <p:nvPr/>
            </p:nvGrpSpPr>
            <p:grpSpPr>
              <a:xfrm>
                <a:off x="23003920" y="7860264"/>
                <a:ext cx="3926639" cy="5856740"/>
                <a:chOff x="23002963" y="7791803"/>
                <a:chExt cx="3926639" cy="4430936"/>
              </a:xfrm>
            </p:grpSpPr>
            <p:pic>
              <p:nvPicPr>
                <p:cNvPr id="147" name="Picture 146">
                  <a:extLst>
                    <a:ext uri="{FF2B5EF4-FFF2-40B4-BE49-F238E27FC236}">
                      <a16:creationId xmlns="" xmlns:a16="http://schemas.microsoft.com/office/drawing/2014/main" id="{10DF5CB0-324B-4AF0-8EFE-529645E69A9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002963" y="7791803"/>
                  <a:ext cx="3926639" cy="2319844"/>
                </a:xfrm>
                <a:prstGeom prst="rect">
                  <a:avLst/>
                </a:prstGeom>
              </p:spPr>
            </p:pic>
            <p:pic>
              <p:nvPicPr>
                <p:cNvPr id="148" name="Picture 147">
                  <a:extLst>
                    <a:ext uri="{FF2B5EF4-FFF2-40B4-BE49-F238E27FC236}">
                      <a16:creationId xmlns="" xmlns:a16="http://schemas.microsoft.com/office/drawing/2014/main" id="{0D1358C4-A53C-4275-B11E-98D42D1CAB18}"/>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3079619" y="9918070"/>
                  <a:ext cx="3627175" cy="2304669"/>
                </a:xfrm>
                <a:prstGeom prst="rect">
                  <a:avLst/>
                </a:prstGeom>
              </p:spPr>
            </p:pic>
          </p:grpSp>
        </p:grpSp>
      </p:grpSp>
    </p:spTree>
    <p:extLst>
      <p:ext uri="{BB962C8B-B14F-4D97-AF65-F5344CB8AC3E}">
        <p14:creationId xmlns:p14="http://schemas.microsoft.com/office/powerpoint/2010/main" val="40572422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par>
              <p:cTn id="2"/>
            </p:par>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3305</TotalTime>
  <Words>3622</Words>
  <Application>Microsoft Office PowerPoint</Application>
  <PresentationFormat>Custom</PresentationFormat>
  <Paragraphs>356</Paragraphs>
  <Slides>14</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Abadi</vt:lpstr>
      <vt:lpstr>Bahnschrift Condensed</vt:lpstr>
      <vt:lpstr>Bahnschrift SemiBold</vt:lpstr>
      <vt:lpstr>Times New Roman</vt:lpstr>
      <vt:lpstr>Calibri</vt:lpstr>
      <vt:lpstr>Agrandir Wide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Business Model Canvas Poster</dc:title>
  <dc:creator>Ahmed Abdo</dc:creator>
  <cp:lastModifiedBy>AhmedPro</cp:lastModifiedBy>
  <cp:revision>77</cp:revision>
  <dcterms:created xsi:type="dcterms:W3CDTF">2006-08-16T00:00:00Z</dcterms:created>
  <dcterms:modified xsi:type="dcterms:W3CDTF">2022-12-01T23:42:47Z</dcterms:modified>
  <dc:identifier>DAFSoj2fdDA</dc:identifier>
</cp:coreProperties>
</file>